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6" roundtripDataSignature="AMtx7mjOYsxJ7YM1Aot8Yu5zX4EwMKrU9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F53266A1-E09A-4A21-84E5-0F7B1E98E5EF}">
  <a:tblStyle styleId="{F53266A1-E09A-4A21-84E5-0F7B1E98E5EF}"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be2e22436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gbe2e22436a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be2e22436a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gbe2e22436a_0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be2e22436a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gbe2e22436a_0_1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14" name="Shape 14"/>
        <p:cNvGrpSpPr/>
        <p:nvPr/>
      </p:nvGrpSpPr>
      <p:grpSpPr>
        <a:xfrm>
          <a:off x="0" y="0"/>
          <a:ext cx="0" cy="0"/>
          <a:chOff x="0" y="0"/>
          <a:chExt cx="0" cy="0"/>
        </a:xfrm>
      </p:grpSpPr>
      <p:sp>
        <p:nvSpPr>
          <p:cNvPr id="15" name="Google Shape;15;p15"/>
          <p:cNvSpPr/>
          <p:nvPr/>
        </p:nvSpPr>
        <p:spPr>
          <a:xfrm>
            <a:off x="3175" y="6400800"/>
            <a:ext cx="12188825"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15"/>
          <p:cNvSpPr/>
          <p:nvPr/>
        </p:nvSpPr>
        <p:spPr>
          <a:xfrm>
            <a:off x="15" y="633431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15"/>
          <p:cNvSpPr txBox="1"/>
          <p:nvPr>
            <p:ph type="ctr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 name="Google Shape;18;p15"/>
          <p:cNvSpPr txBox="1"/>
          <p:nvPr>
            <p:ph idx="1" type="subTitle"/>
          </p:nvPr>
        </p:nvSpPr>
        <p:spPr>
          <a:xfrm>
            <a:off x="1100051" y="4455621"/>
            <a:ext cx="10058400" cy="1143000"/>
          </a:xfrm>
          <a:prstGeom prst="rect">
            <a:avLst/>
          </a:prstGeom>
          <a:noFill/>
          <a:ln>
            <a:noFill/>
          </a:ln>
        </p:spPr>
        <p:txBody>
          <a:bodyPr anchorCtr="0" anchor="t" bIns="45700" lIns="91425" spcFirstLastPara="1" rIns="91425" wrap="square" tIns="45700">
            <a:normAutofit/>
          </a:bodyPr>
          <a:lstStyle>
            <a:lvl1pPr lvl="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19" name="Google Shape;19;p15"/>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5"/>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5"/>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22" name="Google Shape;22;p15"/>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3" name="Shape 83"/>
        <p:cNvGrpSpPr/>
        <p:nvPr/>
      </p:nvGrpSpPr>
      <p:grpSpPr>
        <a:xfrm>
          <a:off x="0" y="0"/>
          <a:ext cx="0" cy="0"/>
          <a:chOff x="0" y="0"/>
          <a:chExt cx="0" cy="0"/>
        </a:xfrm>
      </p:grpSpPr>
      <p:sp>
        <p:nvSpPr>
          <p:cNvPr id="84" name="Google Shape;84;p24"/>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5" name="Google Shape;85;p24"/>
          <p:cNvSpPr txBox="1"/>
          <p:nvPr>
            <p:ph idx="1" type="body"/>
          </p:nvPr>
        </p:nvSpPr>
        <p:spPr>
          <a:xfrm rot="5400000">
            <a:off x="4114800" y="-1171786"/>
            <a:ext cx="4023360" cy="100584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86" name="Google Shape;86;p24"/>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24"/>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24"/>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showMasterSp="0" type="vertTitleAndTx">
  <p:cSld name="VERTICAL_TITLE_AND_VERTICAL_TEXT">
    <p:spTree>
      <p:nvGrpSpPr>
        <p:cNvPr id="89" name="Shape 89"/>
        <p:cNvGrpSpPr/>
        <p:nvPr/>
      </p:nvGrpSpPr>
      <p:grpSpPr>
        <a:xfrm>
          <a:off x="0" y="0"/>
          <a:ext cx="0" cy="0"/>
          <a:chOff x="0" y="0"/>
          <a:chExt cx="0" cy="0"/>
        </a:xfrm>
      </p:grpSpPr>
      <p:sp>
        <p:nvSpPr>
          <p:cNvPr id="90" name="Google Shape;90;p25"/>
          <p:cNvSpPr/>
          <p:nvPr/>
        </p:nvSpPr>
        <p:spPr>
          <a:xfrm>
            <a:off x="3175" y="6400800"/>
            <a:ext cx="12188825"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25"/>
          <p:cNvSpPr/>
          <p:nvPr/>
        </p:nvSpPr>
        <p:spPr>
          <a:xfrm>
            <a:off x="15" y="633431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25"/>
          <p:cNvSpPr txBox="1"/>
          <p:nvPr>
            <p:ph type="title"/>
          </p:nvPr>
        </p:nvSpPr>
        <p:spPr>
          <a:xfrm rot="5400000">
            <a:off x="7159401" y="1977801"/>
            <a:ext cx="5759898" cy="26289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3" name="Google Shape;93;p25"/>
          <p:cNvSpPr txBox="1"/>
          <p:nvPr>
            <p:ph idx="1" type="body"/>
          </p:nvPr>
        </p:nvSpPr>
        <p:spPr>
          <a:xfrm rot="5400000">
            <a:off x="1825401" y="-574899"/>
            <a:ext cx="5759898" cy="77343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94" name="Google Shape;94;p25"/>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25"/>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25"/>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3" name="Shape 23"/>
        <p:cNvGrpSpPr/>
        <p:nvPr/>
      </p:nvGrpSpPr>
      <p:grpSpPr>
        <a:xfrm>
          <a:off x="0" y="0"/>
          <a:ext cx="0" cy="0"/>
          <a:chOff x="0" y="0"/>
          <a:chExt cx="0" cy="0"/>
        </a:xfrm>
      </p:grpSpPr>
      <p:sp>
        <p:nvSpPr>
          <p:cNvPr id="24" name="Google Shape;24;p16"/>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6"/>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26" name="Google Shape;26;p16"/>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6"/>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6"/>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showMasterSp="0" type="secHead">
  <p:cSld name="SECTION_HEADER">
    <p:bg>
      <p:bgPr>
        <a:solidFill>
          <a:schemeClr val="lt1"/>
        </a:solidFill>
      </p:bgPr>
    </p:bg>
    <p:spTree>
      <p:nvGrpSpPr>
        <p:cNvPr id="29" name="Shape 29"/>
        <p:cNvGrpSpPr/>
        <p:nvPr/>
      </p:nvGrpSpPr>
      <p:grpSpPr>
        <a:xfrm>
          <a:off x="0" y="0"/>
          <a:ext cx="0" cy="0"/>
          <a:chOff x="0" y="0"/>
          <a:chExt cx="0" cy="0"/>
        </a:xfrm>
      </p:grpSpPr>
      <p:sp>
        <p:nvSpPr>
          <p:cNvPr id="30" name="Google Shape;30;p17"/>
          <p:cNvSpPr/>
          <p:nvPr/>
        </p:nvSpPr>
        <p:spPr>
          <a:xfrm>
            <a:off x="3175" y="6400800"/>
            <a:ext cx="12188825"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17"/>
          <p:cNvSpPr/>
          <p:nvPr/>
        </p:nvSpPr>
        <p:spPr>
          <a:xfrm>
            <a:off x="15" y="633431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17"/>
          <p:cNvSpPr txBox="1"/>
          <p:nvPr>
            <p:ph type="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b="0"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17"/>
          <p:cNvSpPr txBox="1"/>
          <p:nvPr>
            <p:ph idx="1" type="body"/>
          </p:nvPr>
        </p:nvSpPr>
        <p:spPr>
          <a:xfrm>
            <a:off x="1097280" y="4453128"/>
            <a:ext cx="10058400" cy="1143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indent="-228600" lvl="1" marL="914400" algn="l">
              <a:lnSpc>
                <a:spcPct val="90000"/>
              </a:lnSpc>
              <a:spcBef>
                <a:spcPts val="200"/>
              </a:spcBef>
              <a:spcAft>
                <a:spcPts val="0"/>
              </a:spcAft>
              <a:buSzPts val="1800"/>
              <a:buNone/>
              <a:defRPr sz="1800">
                <a:solidFill>
                  <a:srgbClr val="888888"/>
                </a:solidFill>
              </a:defRPr>
            </a:lvl2pPr>
            <a:lvl3pPr indent="-228600" lvl="2" marL="1371600" algn="l">
              <a:lnSpc>
                <a:spcPct val="90000"/>
              </a:lnSpc>
              <a:spcBef>
                <a:spcPts val="400"/>
              </a:spcBef>
              <a:spcAft>
                <a:spcPts val="0"/>
              </a:spcAft>
              <a:buSzPts val="1600"/>
              <a:buNone/>
              <a:defRPr sz="1600">
                <a:solidFill>
                  <a:srgbClr val="888888"/>
                </a:solidFill>
              </a:defRPr>
            </a:lvl3pPr>
            <a:lvl4pPr indent="-228600" lvl="3" marL="1828800" algn="l">
              <a:lnSpc>
                <a:spcPct val="90000"/>
              </a:lnSpc>
              <a:spcBef>
                <a:spcPts val="400"/>
              </a:spcBef>
              <a:spcAft>
                <a:spcPts val="0"/>
              </a:spcAft>
              <a:buSzPts val="1400"/>
              <a:buNone/>
              <a:defRPr sz="1400">
                <a:solidFill>
                  <a:srgbClr val="888888"/>
                </a:solidFill>
              </a:defRPr>
            </a:lvl4pPr>
            <a:lvl5pPr indent="-228600" lvl="4" marL="2286000" algn="l">
              <a:lnSpc>
                <a:spcPct val="90000"/>
              </a:lnSpc>
              <a:spcBef>
                <a:spcPts val="400"/>
              </a:spcBef>
              <a:spcAft>
                <a:spcPts val="0"/>
              </a:spcAft>
              <a:buSzPts val="1400"/>
              <a:buNone/>
              <a:defRPr sz="1400">
                <a:solidFill>
                  <a:srgbClr val="888888"/>
                </a:solidFill>
              </a:defRPr>
            </a:lvl5pPr>
            <a:lvl6pPr indent="-228600" lvl="5" marL="2743200" algn="l">
              <a:lnSpc>
                <a:spcPct val="90000"/>
              </a:lnSpc>
              <a:spcBef>
                <a:spcPts val="400"/>
              </a:spcBef>
              <a:spcAft>
                <a:spcPts val="0"/>
              </a:spcAft>
              <a:buSzPts val="1400"/>
              <a:buNone/>
              <a:defRPr sz="1400">
                <a:solidFill>
                  <a:srgbClr val="888888"/>
                </a:solidFill>
              </a:defRPr>
            </a:lvl6pPr>
            <a:lvl7pPr indent="-228600" lvl="6" marL="3200400" algn="l">
              <a:lnSpc>
                <a:spcPct val="90000"/>
              </a:lnSpc>
              <a:spcBef>
                <a:spcPts val="400"/>
              </a:spcBef>
              <a:spcAft>
                <a:spcPts val="0"/>
              </a:spcAft>
              <a:buSzPts val="1400"/>
              <a:buNone/>
              <a:defRPr sz="1400">
                <a:solidFill>
                  <a:srgbClr val="888888"/>
                </a:solidFill>
              </a:defRPr>
            </a:lvl7pPr>
            <a:lvl8pPr indent="-228600" lvl="7" marL="3657600" algn="l">
              <a:lnSpc>
                <a:spcPct val="90000"/>
              </a:lnSpc>
              <a:spcBef>
                <a:spcPts val="400"/>
              </a:spcBef>
              <a:spcAft>
                <a:spcPts val="0"/>
              </a:spcAft>
              <a:buSzPts val="1400"/>
              <a:buNone/>
              <a:defRPr sz="1400">
                <a:solidFill>
                  <a:srgbClr val="888888"/>
                </a:solidFill>
              </a:defRPr>
            </a:lvl8pPr>
            <a:lvl9pPr indent="-228600" lvl="8" marL="4114800" algn="l">
              <a:lnSpc>
                <a:spcPct val="90000"/>
              </a:lnSpc>
              <a:spcBef>
                <a:spcPts val="400"/>
              </a:spcBef>
              <a:spcAft>
                <a:spcPts val="400"/>
              </a:spcAft>
              <a:buSzPts val="1400"/>
              <a:buNone/>
              <a:defRPr sz="1400">
                <a:solidFill>
                  <a:srgbClr val="888888"/>
                </a:solidFill>
              </a:defRPr>
            </a:lvl9pPr>
          </a:lstStyle>
          <a:p/>
        </p:txBody>
      </p:sp>
      <p:sp>
        <p:nvSpPr>
          <p:cNvPr id="34" name="Google Shape;34;p17"/>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7"/>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17"/>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37" name="Google Shape;37;p17"/>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8" name="Shape 38"/>
        <p:cNvGrpSpPr/>
        <p:nvPr/>
      </p:nvGrpSpPr>
      <p:grpSpPr>
        <a:xfrm>
          <a:off x="0" y="0"/>
          <a:ext cx="0" cy="0"/>
          <a:chOff x="0" y="0"/>
          <a:chExt cx="0" cy="0"/>
        </a:xfrm>
      </p:grpSpPr>
      <p:sp>
        <p:nvSpPr>
          <p:cNvPr id="39" name="Google Shape;39;p18"/>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18"/>
          <p:cNvSpPr txBox="1"/>
          <p:nvPr>
            <p:ph idx="1" type="body"/>
          </p:nvPr>
        </p:nvSpPr>
        <p:spPr>
          <a:xfrm>
            <a:off x="1097278" y="1845734"/>
            <a:ext cx="493776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1" name="Google Shape;41;p18"/>
          <p:cNvSpPr txBox="1"/>
          <p:nvPr>
            <p:ph idx="2" type="body"/>
          </p:nvPr>
        </p:nvSpPr>
        <p:spPr>
          <a:xfrm>
            <a:off x="6217920" y="1845735"/>
            <a:ext cx="493776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2" name="Google Shape;42;p18"/>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8"/>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8"/>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5" name="Shape 45"/>
        <p:cNvGrpSpPr/>
        <p:nvPr/>
      </p:nvGrpSpPr>
      <p:grpSpPr>
        <a:xfrm>
          <a:off x="0" y="0"/>
          <a:ext cx="0" cy="0"/>
          <a:chOff x="0" y="0"/>
          <a:chExt cx="0" cy="0"/>
        </a:xfrm>
      </p:grpSpPr>
      <p:sp>
        <p:nvSpPr>
          <p:cNvPr id="46" name="Google Shape;46;p19"/>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9"/>
          <p:cNvSpPr txBox="1"/>
          <p:nvPr>
            <p:ph idx="1" type="body"/>
          </p:nvPr>
        </p:nvSpPr>
        <p:spPr>
          <a:xfrm>
            <a:off x="109728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48" name="Google Shape;48;p19"/>
          <p:cNvSpPr txBox="1"/>
          <p:nvPr>
            <p:ph idx="2" type="body"/>
          </p:nvPr>
        </p:nvSpPr>
        <p:spPr>
          <a:xfrm>
            <a:off x="1097280" y="2582334"/>
            <a:ext cx="4937760" cy="33782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9" name="Google Shape;49;p19"/>
          <p:cNvSpPr txBox="1"/>
          <p:nvPr>
            <p:ph idx="3" type="body"/>
          </p:nvPr>
        </p:nvSpPr>
        <p:spPr>
          <a:xfrm>
            <a:off x="621792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50" name="Google Shape;50;p19"/>
          <p:cNvSpPr txBox="1"/>
          <p:nvPr>
            <p:ph idx="4" type="body"/>
          </p:nvPr>
        </p:nvSpPr>
        <p:spPr>
          <a:xfrm>
            <a:off x="6217920" y="2582334"/>
            <a:ext cx="4937760" cy="33782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51" name="Google Shape;51;p19"/>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9"/>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9"/>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4" name="Shape 54"/>
        <p:cNvGrpSpPr/>
        <p:nvPr/>
      </p:nvGrpSpPr>
      <p:grpSpPr>
        <a:xfrm>
          <a:off x="0" y="0"/>
          <a:ext cx="0" cy="0"/>
          <a:chOff x="0" y="0"/>
          <a:chExt cx="0" cy="0"/>
        </a:xfrm>
      </p:grpSpPr>
      <p:sp>
        <p:nvSpPr>
          <p:cNvPr id="55" name="Google Shape;55;p20"/>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20"/>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20"/>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20"/>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type="blank">
  <p:cSld name="BLANK">
    <p:spTree>
      <p:nvGrpSpPr>
        <p:cNvPr id="59" name="Shape 59"/>
        <p:cNvGrpSpPr/>
        <p:nvPr/>
      </p:nvGrpSpPr>
      <p:grpSpPr>
        <a:xfrm>
          <a:off x="0" y="0"/>
          <a:ext cx="0" cy="0"/>
          <a:chOff x="0" y="0"/>
          <a:chExt cx="0" cy="0"/>
        </a:xfrm>
      </p:grpSpPr>
      <p:sp>
        <p:nvSpPr>
          <p:cNvPr id="60" name="Google Shape;60;p21"/>
          <p:cNvSpPr/>
          <p:nvPr/>
        </p:nvSpPr>
        <p:spPr>
          <a:xfrm>
            <a:off x="3175" y="6400800"/>
            <a:ext cx="12188825"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21"/>
          <p:cNvSpPr/>
          <p:nvPr/>
        </p:nvSpPr>
        <p:spPr>
          <a:xfrm>
            <a:off x="15" y="633431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21"/>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1"/>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1"/>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showMasterSp="0" type="objTx">
  <p:cSld name="OBJECT_WITH_CAPTION_TEXT">
    <p:spTree>
      <p:nvGrpSpPr>
        <p:cNvPr id="65" name="Shape 65"/>
        <p:cNvGrpSpPr/>
        <p:nvPr/>
      </p:nvGrpSpPr>
      <p:grpSpPr>
        <a:xfrm>
          <a:off x="0" y="0"/>
          <a:ext cx="0" cy="0"/>
          <a:chOff x="0" y="0"/>
          <a:chExt cx="0" cy="0"/>
        </a:xfrm>
      </p:grpSpPr>
      <p:sp>
        <p:nvSpPr>
          <p:cNvPr id="66" name="Google Shape;66;p22"/>
          <p:cNvSpPr/>
          <p:nvPr/>
        </p:nvSpPr>
        <p:spPr>
          <a:xfrm>
            <a:off x="16" y="0"/>
            <a:ext cx="4050791" cy="6858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22"/>
          <p:cNvSpPr/>
          <p:nvPr/>
        </p:nvSpPr>
        <p:spPr>
          <a:xfrm>
            <a:off x="4040071" y="0"/>
            <a:ext cx="64008"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22"/>
          <p:cNvSpPr txBox="1"/>
          <p:nvPr>
            <p:ph type="title"/>
          </p:nvPr>
        </p:nvSpPr>
        <p:spPr>
          <a:xfrm>
            <a:off x="457200" y="594359"/>
            <a:ext cx="3200400" cy="22860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FFFFFF"/>
              </a:buClr>
              <a:buSzPts val="3600"/>
              <a:buFont typeface="Calibri"/>
              <a:buNone/>
              <a:defRPr b="0" sz="36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22"/>
          <p:cNvSpPr txBox="1"/>
          <p:nvPr>
            <p:ph idx="1" type="body"/>
          </p:nvPr>
        </p:nvSpPr>
        <p:spPr>
          <a:xfrm>
            <a:off x="4800600" y="731520"/>
            <a:ext cx="6492240" cy="52578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70" name="Google Shape;70;p22"/>
          <p:cNvSpPr txBox="1"/>
          <p:nvPr>
            <p:ph idx="2" type="body"/>
          </p:nvPr>
        </p:nvSpPr>
        <p:spPr>
          <a:xfrm>
            <a:off x="457200" y="2926080"/>
            <a:ext cx="3200400" cy="3379124"/>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1500"/>
              <a:buNone/>
              <a:defRPr sz="1500">
                <a:solidFill>
                  <a:srgbClr val="FFFFFF"/>
                </a:solidFill>
              </a:defRPr>
            </a:lvl1pPr>
            <a:lvl2pPr indent="-228600" lvl="1" marL="914400" algn="l">
              <a:lnSpc>
                <a:spcPct val="90000"/>
              </a:lnSpc>
              <a:spcBef>
                <a:spcPts val="2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71" name="Google Shape;71;p22"/>
          <p:cNvSpPr txBox="1"/>
          <p:nvPr>
            <p:ph idx="10" type="dt"/>
          </p:nvPr>
        </p:nvSpPr>
        <p:spPr>
          <a:xfrm>
            <a:off x="465512" y="6459785"/>
            <a:ext cx="26185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2"/>
          <p:cNvSpPr txBox="1"/>
          <p:nvPr>
            <p:ph idx="11" type="ftr"/>
          </p:nvPr>
        </p:nvSpPr>
        <p:spPr>
          <a:xfrm>
            <a:off x="4800600" y="6459785"/>
            <a:ext cx="4648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2"/>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50" u="none" cap="none" strike="noStrike">
                <a:solidFill>
                  <a:schemeClr val="dk2"/>
                </a:solidFill>
                <a:latin typeface="Calibri"/>
                <a:ea typeface="Calibri"/>
                <a:cs typeface="Calibri"/>
                <a:sym typeface="Calibri"/>
              </a:defRPr>
            </a:lvl1pPr>
            <a:lvl2pPr indent="0" lvl="1" marL="0" algn="r">
              <a:spcBef>
                <a:spcPts val="0"/>
              </a:spcBef>
              <a:buNone/>
              <a:defRPr b="0" i="0" sz="1050" u="none" cap="none" strike="noStrike">
                <a:solidFill>
                  <a:schemeClr val="dk2"/>
                </a:solidFill>
                <a:latin typeface="Calibri"/>
                <a:ea typeface="Calibri"/>
                <a:cs typeface="Calibri"/>
                <a:sym typeface="Calibri"/>
              </a:defRPr>
            </a:lvl2pPr>
            <a:lvl3pPr indent="0" lvl="2" marL="0" algn="r">
              <a:spcBef>
                <a:spcPts val="0"/>
              </a:spcBef>
              <a:buNone/>
              <a:defRPr b="0" i="0" sz="1050" u="none" cap="none" strike="noStrike">
                <a:solidFill>
                  <a:schemeClr val="dk2"/>
                </a:solidFill>
                <a:latin typeface="Calibri"/>
                <a:ea typeface="Calibri"/>
                <a:cs typeface="Calibri"/>
                <a:sym typeface="Calibri"/>
              </a:defRPr>
            </a:lvl3pPr>
            <a:lvl4pPr indent="0" lvl="3" marL="0" algn="r">
              <a:spcBef>
                <a:spcPts val="0"/>
              </a:spcBef>
              <a:buNone/>
              <a:defRPr b="0" i="0" sz="1050" u="none" cap="none" strike="noStrike">
                <a:solidFill>
                  <a:schemeClr val="dk2"/>
                </a:solidFill>
                <a:latin typeface="Calibri"/>
                <a:ea typeface="Calibri"/>
                <a:cs typeface="Calibri"/>
                <a:sym typeface="Calibri"/>
              </a:defRPr>
            </a:lvl4pPr>
            <a:lvl5pPr indent="0" lvl="4" marL="0" algn="r">
              <a:spcBef>
                <a:spcPts val="0"/>
              </a:spcBef>
              <a:buNone/>
              <a:defRPr b="0" i="0" sz="1050" u="none" cap="none" strike="noStrike">
                <a:solidFill>
                  <a:schemeClr val="dk2"/>
                </a:solidFill>
                <a:latin typeface="Calibri"/>
                <a:ea typeface="Calibri"/>
                <a:cs typeface="Calibri"/>
                <a:sym typeface="Calibri"/>
              </a:defRPr>
            </a:lvl5pPr>
            <a:lvl6pPr indent="0" lvl="5" marL="0" algn="r">
              <a:spcBef>
                <a:spcPts val="0"/>
              </a:spcBef>
              <a:buNone/>
              <a:defRPr b="0" i="0" sz="1050" u="none" cap="none" strike="noStrike">
                <a:solidFill>
                  <a:schemeClr val="dk2"/>
                </a:solidFill>
                <a:latin typeface="Calibri"/>
                <a:ea typeface="Calibri"/>
                <a:cs typeface="Calibri"/>
                <a:sym typeface="Calibri"/>
              </a:defRPr>
            </a:lvl6pPr>
            <a:lvl7pPr indent="0" lvl="6" marL="0" algn="r">
              <a:spcBef>
                <a:spcPts val="0"/>
              </a:spcBef>
              <a:buNone/>
              <a:defRPr b="0" i="0" sz="1050" u="none" cap="none" strike="noStrike">
                <a:solidFill>
                  <a:schemeClr val="dk2"/>
                </a:solidFill>
                <a:latin typeface="Calibri"/>
                <a:ea typeface="Calibri"/>
                <a:cs typeface="Calibri"/>
                <a:sym typeface="Calibri"/>
              </a:defRPr>
            </a:lvl7pPr>
            <a:lvl8pPr indent="0" lvl="7" marL="0" algn="r">
              <a:spcBef>
                <a:spcPts val="0"/>
              </a:spcBef>
              <a:buNone/>
              <a:defRPr b="0" i="0" sz="1050" u="none" cap="none" strike="noStrike">
                <a:solidFill>
                  <a:schemeClr val="dk2"/>
                </a:solidFill>
                <a:latin typeface="Calibri"/>
                <a:ea typeface="Calibri"/>
                <a:cs typeface="Calibri"/>
                <a:sym typeface="Calibri"/>
              </a:defRPr>
            </a:lvl8pPr>
            <a:lvl9pPr indent="0" lvl="8" marL="0" algn="r">
              <a:spcBef>
                <a:spcPts val="0"/>
              </a:spcBef>
              <a:buNone/>
              <a:defRPr b="0" i="0" sz="1050" u="none" cap="none" strike="noStrike">
                <a:solidFill>
                  <a:schemeClr val="dk2"/>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74" name="Shape 74"/>
        <p:cNvGrpSpPr/>
        <p:nvPr/>
      </p:nvGrpSpPr>
      <p:grpSpPr>
        <a:xfrm>
          <a:off x="0" y="0"/>
          <a:ext cx="0" cy="0"/>
          <a:chOff x="0" y="0"/>
          <a:chExt cx="0" cy="0"/>
        </a:xfrm>
      </p:grpSpPr>
      <p:sp>
        <p:nvSpPr>
          <p:cNvPr id="75" name="Google Shape;75;p23"/>
          <p:cNvSpPr/>
          <p:nvPr/>
        </p:nvSpPr>
        <p:spPr>
          <a:xfrm>
            <a:off x="0" y="4953000"/>
            <a:ext cx="12188825" cy="1905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23"/>
          <p:cNvSpPr/>
          <p:nvPr/>
        </p:nvSpPr>
        <p:spPr>
          <a:xfrm>
            <a:off x="15" y="491507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23"/>
          <p:cNvSpPr txBox="1"/>
          <p:nvPr>
            <p:ph type="title"/>
          </p:nvPr>
        </p:nvSpPr>
        <p:spPr>
          <a:xfrm>
            <a:off x="1097280" y="5074920"/>
            <a:ext cx="10113645" cy="822960"/>
          </a:xfrm>
          <a:prstGeom prst="rect">
            <a:avLst/>
          </a:prstGeom>
          <a:noFill/>
          <a:ln>
            <a:noFill/>
          </a:ln>
        </p:spPr>
        <p:txBody>
          <a:bodyPr anchorCtr="0" anchor="b" bIns="0" lIns="91425" spcFirstLastPara="1" rIns="91425" wrap="square" tIns="0">
            <a:noAutofit/>
          </a:bodyPr>
          <a:lstStyle>
            <a:lvl1pPr lvl="0" algn="l">
              <a:lnSpc>
                <a:spcPct val="85000"/>
              </a:lnSpc>
              <a:spcBef>
                <a:spcPts val="0"/>
              </a:spcBef>
              <a:spcAft>
                <a:spcPts val="0"/>
              </a:spcAft>
              <a:buClr>
                <a:srgbClr val="FFFFFF"/>
              </a:buClr>
              <a:buSzPts val="3600"/>
              <a:buFont typeface="Calibri"/>
              <a:buNone/>
              <a:defRPr b="0" sz="36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8" name="Google Shape;78;p23"/>
          <p:cNvSpPr/>
          <p:nvPr>
            <p:ph idx="2" type="pic"/>
          </p:nvPr>
        </p:nvSpPr>
        <p:spPr>
          <a:xfrm>
            <a:off x="15" y="0"/>
            <a:ext cx="12191985" cy="4915076"/>
          </a:xfrm>
          <a:prstGeom prst="rect">
            <a:avLst/>
          </a:prstGeom>
          <a:solidFill>
            <a:srgbClr val="D7D0C0"/>
          </a:solidFill>
          <a:ln>
            <a:noFill/>
          </a:ln>
        </p:spPr>
        <p:txBody>
          <a:bodyPr anchorCtr="0" anchor="t" bIns="45700" lIns="457200" spcFirstLastPara="1" rIns="0" wrap="square" tIns="457200">
            <a:normAutofit/>
          </a:bodyPr>
          <a:lstStyle>
            <a:lvl1pPr lvl="0" marR="0" rtl="0" algn="l">
              <a:lnSpc>
                <a:spcPct val="90000"/>
              </a:lnSpc>
              <a:spcBef>
                <a:spcPts val="1200"/>
              </a:spcBef>
              <a:spcAft>
                <a:spcPts val="0"/>
              </a:spcAft>
              <a:buClr>
                <a:schemeClr val="accent1"/>
              </a:buClr>
              <a:buSzPts val="3200"/>
              <a:buFont typeface="Calibri"/>
              <a:buNone/>
              <a:defRPr b="0" i="0" sz="3200" u="none" cap="none" strike="noStrike">
                <a:solidFill>
                  <a:srgbClr val="3F3F3F"/>
                </a:solidFill>
                <a:latin typeface="Calibri"/>
                <a:ea typeface="Calibri"/>
                <a:cs typeface="Calibri"/>
                <a:sym typeface="Calibri"/>
              </a:defRPr>
            </a:lvl1pPr>
            <a:lvl2pPr lvl="1" marR="0" rtl="0" algn="l">
              <a:lnSpc>
                <a:spcPct val="90000"/>
              </a:lnSpc>
              <a:spcBef>
                <a:spcPts val="200"/>
              </a:spcBef>
              <a:spcAft>
                <a:spcPts val="0"/>
              </a:spcAft>
              <a:buClr>
                <a:schemeClr val="accent1"/>
              </a:buClr>
              <a:buSzPts val="2800"/>
              <a:buFont typeface="Calibri"/>
              <a:buNone/>
              <a:defRPr b="0" i="0" sz="2800" u="none" cap="none" strike="noStrike">
                <a:solidFill>
                  <a:srgbClr val="3F3F3F"/>
                </a:solidFill>
                <a:latin typeface="Calibri"/>
                <a:ea typeface="Calibri"/>
                <a:cs typeface="Calibri"/>
                <a:sym typeface="Calibri"/>
              </a:defRPr>
            </a:lvl2pPr>
            <a:lvl3pPr lvl="2" marR="0" rtl="0" algn="l">
              <a:lnSpc>
                <a:spcPct val="90000"/>
              </a:lnSpc>
              <a:spcBef>
                <a:spcPts val="400"/>
              </a:spcBef>
              <a:spcAft>
                <a:spcPts val="0"/>
              </a:spcAft>
              <a:buClr>
                <a:schemeClr val="accent1"/>
              </a:buClr>
              <a:buSzPts val="2400"/>
              <a:buFont typeface="Calibri"/>
              <a:buNone/>
              <a:defRPr b="0" i="0" sz="2400" u="none" cap="none" strike="noStrike">
                <a:solidFill>
                  <a:srgbClr val="3F3F3F"/>
                </a:solidFill>
                <a:latin typeface="Calibri"/>
                <a:ea typeface="Calibri"/>
                <a:cs typeface="Calibri"/>
                <a:sym typeface="Calibri"/>
              </a:defRPr>
            </a:lvl3pPr>
            <a:lvl4pPr lvl="3"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4pPr>
            <a:lvl5pPr lvl="4"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5pPr>
            <a:lvl6pPr lvl="5"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6pPr>
            <a:lvl7pPr lvl="6"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7pPr>
            <a:lvl8pPr lvl="7"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8pPr>
            <a:lvl9pPr lvl="8" marR="0" rtl="0" algn="l">
              <a:lnSpc>
                <a:spcPct val="90000"/>
              </a:lnSpc>
              <a:spcBef>
                <a:spcPts val="400"/>
              </a:spcBef>
              <a:spcAft>
                <a:spcPts val="40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9pPr>
          </a:lstStyle>
          <a:p/>
        </p:txBody>
      </p:sp>
      <p:sp>
        <p:nvSpPr>
          <p:cNvPr id="79" name="Google Shape;79;p23"/>
          <p:cNvSpPr txBox="1"/>
          <p:nvPr>
            <p:ph idx="1" type="body"/>
          </p:nvPr>
        </p:nvSpPr>
        <p:spPr>
          <a:xfrm>
            <a:off x="1097280" y="5907024"/>
            <a:ext cx="10113264" cy="594360"/>
          </a:xfrm>
          <a:prstGeom prst="rect">
            <a:avLst/>
          </a:prstGeom>
          <a:noFill/>
          <a:ln>
            <a:noFill/>
          </a:ln>
        </p:spPr>
        <p:txBody>
          <a:bodyPr anchorCtr="0" anchor="t" bIns="0" lIns="91425" spcFirstLastPara="1" rIns="91425" wrap="square" tIns="0">
            <a:normAutofit/>
          </a:bodyPr>
          <a:lstStyle>
            <a:lvl1pPr indent="-228600" lvl="0" marL="457200" algn="l">
              <a:lnSpc>
                <a:spcPct val="90000"/>
              </a:lnSpc>
              <a:spcBef>
                <a:spcPts val="0"/>
              </a:spcBef>
              <a:spcAft>
                <a:spcPts val="0"/>
              </a:spcAft>
              <a:buSzPts val="1500"/>
              <a:buNone/>
              <a:defRPr sz="1500">
                <a:solidFill>
                  <a:srgbClr val="FFFFFF"/>
                </a:solidFill>
              </a:defRPr>
            </a:lvl1pPr>
            <a:lvl2pPr indent="-228600" lvl="1" marL="914400" algn="l">
              <a:lnSpc>
                <a:spcPct val="90000"/>
              </a:lnSpc>
              <a:spcBef>
                <a:spcPts val="6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80" name="Google Shape;80;p23"/>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23"/>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3"/>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4"/>
          <p:cNvSpPr/>
          <p:nvPr/>
        </p:nvSpPr>
        <p:spPr>
          <a:xfrm>
            <a:off x="1" y="6400800"/>
            <a:ext cx="12192000"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 name="Google Shape;7;p14"/>
          <p:cNvSpPr/>
          <p:nvPr/>
        </p:nvSpPr>
        <p:spPr>
          <a:xfrm>
            <a:off x="15" y="6334316"/>
            <a:ext cx="12191985" cy="66484"/>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 name="Google Shape;8;p14"/>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marR="0" rtl="0" algn="l">
              <a:lnSpc>
                <a:spcPct val="85000"/>
              </a:lnSpc>
              <a:spcBef>
                <a:spcPts val="0"/>
              </a:spcBef>
              <a:spcAft>
                <a:spcPts val="0"/>
              </a:spcAft>
              <a:buClr>
                <a:srgbClr val="3F3F3F"/>
              </a:buClr>
              <a:buSzPts val="4800"/>
              <a:buFont typeface="Calibri"/>
              <a:buNone/>
              <a:defRPr b="0" i="0" sz="48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 name="Google Shape;9;p14"/>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lvl1pPr indent="-355600" lvl="0" marL="457200" marR="0" rtl="0" algn="l">
              <a:lnSpc>
                <a:spcPct val="90000"/>
              </a:lnSpc>
              <a:spcBef>
                <a:spcPts val="1200"/>
              </a:spcBef>
              <a:spcAft>
                <a:spcPts val="0"/>
              </a:spcAft>
              <a:buClr>
                <a:schemeClr val="accent1"/>
              </a:buClr>
              <a:buSzPts val="2000"/>
              <a:buFont typeface="Calibri"/>
              <a:buChar char=" "/>
              <a:defRPr b="0" i="0" sz="2000" u="none" cap="none" strike="noStrike">
                <a:solidFill>
                  <a:srgbClr val="3F3F3F"/>
                </a:solidFill>
                <a:latin typeface="Calibri"/>
                <a:ea typeface="Calibri"/>
                <a:cs typeface="Calibri"/>
                <a:sym typeface="Calibri"/>
              </a:defRPr>
            </a:lvl1pPr>
            <a:lvl2pPr indent="-342900" lvl="1" marL="914400" marR="0" rtl="0" algn="l">
              <a:lnSpc>
                <a:spcPct val="90000"/>
              </a:lnSpc>
              <a:spcBef>
                <a:spcPts val="200"/>
              </a:spcBef>
              <a:spcAft>
                <a:spcPts val="0"/>
              </a:spcAft>
              <a:buClr>
                <a:schemeClr val="accent1"/>
              </a:buClr>
              <a:buSzPts val="1800"/>
              <a:buFont typeface="Calibri"/>
              <a:buChar char="◦"/>
              <a:defRPr b="0" i="0" sz="1800" u="none" cap="none" strike="noStrike">
                <a:solidFill>
                  <a:srgbClr val="3F3F3F"/>
                </a:solidFill>
                <a:latin typeface="Calibri"/>
                <a:ea typeface="Calibri"/>
                <a:cs typeface="Calibri"/>
                <a:sym typeface="Calibri"/>
              </a:defRPr>
            </a:lvl2pPr>
            <a:lvl3pPr indent="-317500" lvl="2" marL="1371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8pPr>
            <a:lvl9pPr indent="-317500" lvl="8" marL="4114800" marR="0" rtl="0" algn="l">
              <a:lnSpc>
                <a:spcPct val="90000"/>
              </a:lnSpc>
              <a:spcBef>
                <a:spcPts val="400"/>
              </a:spcBef>
              <a:spcAft>
                <a:spcPts val="40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9pPr>
          </a:lstStyle>
          <a:p/>
        </p:txBody>
      </p:sp>
      <p:sp>
        <p:nvSpPr>
          <p:cNvPr id="10" name="Google Shape;10;p14"/>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1" name="Google Shape;11;p14"/>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900"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 name="Google Shape;12;p14"/>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050" u="none" cap="none" strike="noStrike">
                <a:solidFill>
                  <a:srgbClr val="FFFFFF"/>
                </a:solidFill>
                <a:latin typeface="Calibri"/>
                <a:ea typeface="Calibri"/>
                <a:cs typeface="Calibri"/>
                <a:sym typeface="Calibri"/>
              </a:defRPr>
            </a:lvl1pPr>
            <a:lvl2pPr indent="0" lvl="1" marL="0" marR="0" rtl="0" algn="r">
              <a:spcBef>
                <a:spcPts val="0"/>
              </a:spcBef>
              <a:buNone/>
              <a:defRPr b="0" i="0" sz="1050" u="none" cap="none" strike="noStrike">
                <a:solidFill>
                  <a:srgbClr val="FFFFFF"/>
                </a:solidFill>
                <a:latin typeface="Calibri"/>
                <a:ea typeface="Calibri"/>
                <a:cs typeface="Calibri"/>
                <a:sym typeface="Calibri"/>
              </a:defRPr>
            </a:lvl2pPr>
            <a:lvl3pPr indent="0" lvl="2" marL="0" marR="0" rtl="0" algn="r">
              <a:spcBef>
                <a:spcPts val="0"/>
              </a:spcBef>
              <a:buNone/>
              <a:defRPr b="0" i="0" sz="1050" u="none" cap="none" strike="noStrike">
                <a:solidFill>
                  <a:srgbClr val="FFFFFF"/>
                </a:solidFill>
                <a:latin typeface="Calibri"/>
                <a:ea typeface="Calibri"/>
                <a:cs typeface="Calibri"/>
                <a:sym typeface="Calibri"/>
              </a:defRPr>
            </a:lvl3pPr>
            <a:lvl4pPr indent="0" lvl="3" marL="0" marR="0" rtl="0" algn="r">
              <a:spcBef>
                <a:spcPts val="0"/>
              </a:spcBef>
              <a:buNone/>
              <a:defRPr b="0" i="0" sz="1050" u="none" cap="none" strike="noStrike">
                <a:solidFill>
                  <a:srgbClr val="FFFFFF"/>
                </a:solidFill>
                <a:latin typeface="Calibri"/>
                <a:ea typeface="Calibri"/>
                <a:cs typeface="Calibri"/>
                <a:sym typeface="Calibri"/>
              </a:defRPr>
            </a:lvl4pPr>
            <a:lvl5pPr indent="0" lvl="4" marL="0" marR="0" rtl="0" algn="r">
              <a:spcBef>
                <a:spcPts val="0"/>
              </a:spcBef>
              <a:buNone/>
              <a:defRPr b="0" i="0" sz="1050" u="none" cap="none" strike="noStrike">
                <a:solidFill>
                  <a:srgbClr val="FFFFFF"/>
                </a:solidFill>
                <a:latin typeface="Calibri"/>
                <a:ea typeface="Calibri"/>
                <a:cs typeface="Calibri"/>
                <a:sym typeface="Calibri"/>
              </a:defRPr>
            </a:lvl5pPr>
            <a:lvl6pPr indent="0" lvl="5" marL="0" marR="0" rtl="0" algn="r">
              <a:spcBef>
                <a:spcPts val="0"/>
              </a:spcBef>
              <a:buNone/>
              <a:defRPr b="0" i="0" sz="1050" u="none" cap="none" strike="noStrike">
                <a:solidFill>
                  <a:srgbClr val="FFFFFF"/>
                </a:solidFill>
                <a:latin typeface="Calibri"/>
                <a:ea typeface="Calibri"/>
                <a:cs typeface="Calibri"/>
                <a:sym typeface="Calibri"/>
              </a:defRPr>
            </a:lvl6pPr>
            <a:lvl7pPr indent="0" lvl="6" marL="0" marR="0" rtl="0" algn="r">
              <a:spcBef>
                <a:spcPts val="0"/>
              </a:spcBef>
              <a:buNone/>
              <a:defRPr b="0" i="0" sz="1050" u="none" cap="none" strike="noStrike">
                <a:solidFill>
                  <a:srgbClr val="FFFFFF"/>
                </a:solidFill>
                <a:latin typeface="Calibri"/>
                <a:ea typeface="Calibri"/>
                <a:cs typeface="Calibri"/>
                <a:sym typeface="Calibri"/>
              </a:defRPr>
            </a:lvl7pPr>
            <a:lvl8pPr indent="0" lvl="7" marL="0" marR="0" rtl="0" algn="r">
              <a:spcBef>
                <a:spcPts val="0"/>
              </a:spcBef>
              <a:buNone/>
              <a:defRPr b="0" i="0" sz="1050" u="none" cap="none" strike="noStrike">
                <a:solidFill>
                  <a:srgbClr val="FFFFFF"/>
                </a:solidFill>
                <a:latin typeface="Calibri"/>
                <a:ea typeface="Calibri"/>
                <a:cs typeface="Calibri"/>
                <a:sym typeface="Calibri"/>
              </a:defRPr>
            </a:lvl8pPr>
            <a:lvl9pPr indent="0" lvl="8" marL="0" marR="0" rtl="0" algn="r">
              <a:spcBef>
                <a:spcPts val="0"/>
              </a:spcBef>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cxnSp>
        <p:nvCxnSpPr>
          <p:cNvPr id="13" name="Google Shape;13;p14"/>
          <p:cNvCxnSpPr/>
          <p:nvPr/>
        </p:nvCxnSpPr>
        <p:spPr>
          <a:xfrm>
            <a:off x="1193532" y="1737845"/>
            <a:ext cx="9966960" cy="0"/>
          </a:xfrm>
          <a:prstGeom prst="straightConnector1">
            <a:avLst/>
          </a:prstGeom>
          <a:noFill/>
          <a:ln cap="flat" cmpd="sng" w="9525">
            <a:solidFill>
              <a:srgbClr val="7F7F7F"/>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palmmower.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palmmower.com/senior-design-proposal/proposed-budget-and-ti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palmmower.com/senior-design-proposal/proposal-engineering-specification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palmmower.com/senior-design-proposal/proposed-budget-and-tim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s://palmmower.com/senior-design-proposal/proposal-power-budge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
          <p:cNvSpPr txBox="1"/>
          <p:nvPr>
            <p:ph type="ctrTitle"/>
          </p:nvPr>
        </p:nvSpPr>
        <p:spPr>
          <a:xfrm>
            <a:off x="1097275" y="758950"/>
            <a:ext cx="10058400" cy="3089400"/>
          </a:xfrm>
          <a:prstGeom prst="rect">
            <a:avLst/>
          </a:prstGeom>
          <a:noFill/>
          <a:ln>
            <a:noFill/>
          </a:ln>
        </p:spPr>
        <p:txBody>
          <a:bodyPr anchorCtr="0" anchor="b" bIns="45700" lIns="91425" spcFirstLastPara="1" rIns="91425" wrap="square" tIns="45700">
            <a:normAutofit fontScale="90000"/>
          </a:bodyPr>
          <a:lstStyle/>
          <a:p>
            <a:pPr indent="0" lvl="0" marL="0" rtl="0" algn="l">
              <a:lnSpc>
                <a:spcPct val="85000"/>
              </a:lnSpc>
              <a:spcBef>
                <a:spcPts val="0"/>
              </a:spcBef>
              <a:spcAft>
                <a:spcPts val="0"/>
              </a:spcAft>
              <a:buClr>
                <a:srgbClr val="262626"/>
              </a:buClr>
              <a:buSzPct val="100000"/>
              <a:buFont typeface="Calibri"/>
              <a:buNone/>
            </a:pPr>
            <a:r>
              <a:rPr lang="en-US" u="sng"/>
              <a:t>Senior Design Proposal</a:t>
            </a:r>
            <a:br>
              <a:rPr lang="en-US"/>
            </a:br>
            <a:r>
              <a:rPr lang="en-US"/>
              <a:t>		P.A.L.M. </a:t>
            </a:r>
            <a:endParaRPr/>
          </a:p>
          <a:p>
            <a:pPr indent="457200" lvl="0" marL="457200" rtl="0" algn="l">
              <a:lnSpc>
                <a:spcPct val="85000"/>
              </a:lnSpc>
              <a:spcBef>
                <a:spcPts val="0"/>
              </a:spcBef>
              <a:spcAft>
                <a:spcPts val="0"/>
              </a:spcAft>
              <a:buClr>
                <a:srgbClr val="262626"/>
              </a:buClr>
              <a:buSzPct val="150000"/>
              <a:buFont typeface="Calibri"/>
              <a:buNone/>
            </a:pPr>
            <a:r>
              <a:rPr lang="en-US" sz="5333"/>
              <a:t>Personal </a:t>
            </a:r>
            <a:r>
              <a:rPr lang="en-US" sz="5333"/>
              <a:t>Automated Lawn Mower</a:t>
            </a:r>
            <a:endParaRPr sz="7333"/>
          </a:p>
        </p:txBody>
      </p:sp>
      <p:sp>
        <p:nvSpPr>
          <p:cNvPr id="102" name="Google Shape;102;p1"/>
          <p:cNvSpPr txBox="1"/>
          <p:nvPr>
            <p:ph idx="1" type="subTitle"/>
          </p:nvPr>
        </p:nvSpPr>
        <p:spPr>
          <a:xfrm>
            <a:off x="1100051" y="4455621"/>
            <a:ext cx="10058400" cy="1143000"/>
          </a:xfrm>
          <a:prstGeom prst="rect">
            <a:avLst/>
          </a:prstGeom>
          <a:noFill/>
          <a:ln>
            <a:noFill/>
          </a:ln>
        </p:spPr>
        <p:txBody>
          <a:bodyPr anchorCtr="0" anchor="t" bIns="45700" lIns="91425" spcFirstLastPara="1" rIns="91425" wrap="square" tIns="45700">
            <a:normAutofit fontScale="85000" lnSpcReduction="20000"/>
          </a:bodyPr>
          <a:lstStyle/>
          <a:p>
            <a:pPr indent="0" lvl="0" marL="0" rtl="0" algn="l">
              <a:lnSpc>
                <a:spcPct val="90000"/>
              </a:lnSpc>
              <a:spcBef>
                <a:spcPts val="0"/>
              </a:spcBef>
              <a:spcAft>
                <a:spcPts val="0"/>
              </a:spcAft>
              <a:buSzPct val="100000"/>
              <a:buNone/>
            </a:pPr>
            <a:r>
              <a:rPr lang="en-US"/>
              <a:t>BRIAN DARLING AND GABRIEL DE LA TORRE</a:t>
            </a:r>
            <a:endParaRPr/>
          </a:p>
          <a:p>
            <a:pPr indent="0" lvl="0" marL="0" rtl="0" algn="l">
              <a:lnSpc>
                <a:spcPct val="90000"/>
              </a:lnSpc>
              <a:spcBef>
                <a:spcPts val="1400"/>
              </a:spcBef>
              <a:spcAft>
                <a:spcPts val="0"/>
              </a:spcAft>
              <a:buSzPct val="100000"/>
              <a:buNone/>
            </a:pPr>
            <a:r>
              <a:rPr lang="en-US"/>
              <a:t>SPRING 2021</a:t>
            </a:r>
            <a:endParaRPr/>
          </a:p>
          <a:p>
            <a:pPr indent="0" lvl="0" marL="0" rtl="0" algn="l">
              <a:lnSpc>
                <a:spcPct val="90000"/>
              </a:lnSpc>
              <a:spcBef>
                <a:spcPts val="1400"/>
              </a:spcBef>
              <a:spcAft>
                <a:spcPts val="0"/>
              </a:spcAft>
              <a:buSzPct val="100000"/>
              <a:buNone/>
            </a:pPr>
            <a:r>
              <a:rPr lang="en-US" u="sng">
                <a:solidFill>
                  <a:schemeClr val="hlink"/>
                </a:solidFill>
                <a:hlinkClick r:id="rId3"/>
              </a:rPr>
              <a:t>HTTPS://PALMMOWER.COM/</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7"/>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ctr">
              <a:lnSpc>
                <a:spcPct val="85000"/>
              </a:lnSpc>
              <a:spcBef>
                <a:spcPts val="0"/>
              </a:spcBef>
              <a:spcAft>
                <a:spcPts val="0"/>
              </a:spcAft>
              <a:buClr>
                <a:srgbClr val="3F3F3F"/>
              </a:buClr>
              <a:buSzPts val="4800"/>
              <a:buFont typeface="Calibri"/>
              <a:buNone/>
            </a:pPr>
            <a:r>
              <a:rPr lang="en-US"/>
              <a:t>Fully Automated Lawn Mower</a:t>
            </a:r>
            <a:br>
              <a:rPr lang="en-US"/>
            </a:br>
            <a:r>
              <a:rPr lang="en-US" sz="3600" u="sng"/>
              <a:t>Timeline</a:t>
            </a:r>
            <a:endParaRPr/>
          </a:p>
        </p:txBody>
      </p:sp>
      <p:sp>
        <p:nvSpPr>
          <p:cNvPr id="160" name="Google Shape;160;p7"/>
          <p:cNvSpPr txBox="1"/>
          <p:nvPr>
            <p:ph idx="1" type="body"/>
          </p:nvPr>
        </p:nvSpPr>
        <p:spPr>
          <a:xfrm>
            <a:off x="1097275" y="5407445"/>
            <a:ext cx="10058400" cy="461700"/>
          </a:xfrm>
          <a:prstGeom prst="rect">
            <a:avLst/>
          </a:prstGeom>
          <a:noFill/>
          <a:ln>
            <a:noFill/>
          </a:ln>
        </p:spPr>
        <p:txBody>
          <a:bodyPr anchorCtr="0" anchor="t" bIns="45700" lIns="0" spcFirstLastPara="1" rIns="0" wrap="square" tIns="45700">
            <a:normAutofit/>
          </a:bodyPr>
          <a:lstStyle/>
          <a:p>
            <a:pPr indent="0" lvl="0" marL="0" rtl="0" algn="l">
              <a:lnSpc>
                <a:spcPct val="90000"/>
              </a:lnSpc>
              <a:spcBef>
                <a:spcPts val="0"/>
              </a:spcBef>
              <a:spcAft>
                <a:spcPts val="0"/>
              </a:spcAft>
              <a:buSzPts val="2000"/>
              <a:buNone/>
            </a:pPr>
            <a:r>
              <a:rPr lang="en-US" u="sng">
                <a:solidFill>
                  <a:schemeClr val="hlink"/>
                </a:solidFill>
                <a:hlinkClick r:id="rId3"/>
              </a:rPr>
              <a:t>https://palmmower.com/senior-design-proposal/proposed-budget-and-time/</a:t>
            </a:r>
            <a:endParaRPr/>
          </a:p>
        </p:txBody>
      </p:sp>
      <p:graphicFrame>
        <p:nvGraphicFramePr>
          <p:cNvPr id="161" name="Google Shape;161;p7"/>
          <p:cNvGraphicFramePr/>
          <p:nvPr/>
        </p:nvGraphicFramePr>
        <p:xfrm>
          <a:off x="1633538" y="2192650"/>
          <a:ext cx="3000000" cy="3000000"/>
        </p:xfrm>
        <a:graphic>
          <a:graphicData uri="http://schemas.openxmlformats.org/drawingml/2006/table">
            <a:tbl>
              <a:tblPr>
                <a:noFill/>
                <a:tableStyleId>{F53266A1-E09A-4A21-84E5-0F7B1E98E5EF}</a:tableStyleId>
              </a:tblPr>
              <a:tblGrid>
                <a:gridCol w="2257425"/>
                <a:gridCol w="952500"/>
                <a:gridCol w="952500"/>
                <a:gridCol w="952500"/>
                <a:gridCol w="952500"/>
                <a:gridCol w="952500"/>
                <a:gridCol w="952500"/>
                <a:gridCol w="952500"/>
              </a:tblGrid>
              <a:tr h="200025">
                <a:tc>
                  <a:txBody>
                    <a:bodyPr/>
                    <a:lstStyle/>
                    <a:p>
                      <a:pPr indent="0" lvl="0" marL="0" rtl="0" algn="ctr">
                        <a:lnSpc>
                          <a:spcPct val="115000"/>
                        </a:lnSpc>
                        <a:spcBef>
                          <a:spcPts val="0"/>
                        </a:spcBef>
                        <a:spcAft>
                          <a:spcPts val="0"/>
                        </a:spcAft>
                        <a:buNone/>
                      </a:pPr>
                      <a:r>
                        <a:rPr b="1" lang="en-US" sz="1000"/>
                        <a:t>Task</a:t>
                      </a:r>
                      <a:endParaRPr b="1" sz="1000"/>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b="1" lang="en-US" sz="1000"/>
                        <a:t>January</a:t>
                      </a:r>
                      <a:endParaRPr b="1" sz="1000"/>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b="1" lang="en-US" sz="1000"/>
                        <a:t>February</a:t>
                      </a:r>
                      <a:endParaRPr b="1" sz="1000"/>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b="1" lang="en-US" sz="1000"/>
                        <a:t>March</a:t>
                      </a:r>
                      <a:endParaRPr b="1" sz="1000"/>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b="1" lang="en-US" sz="1000"/>
                        <a:t>April</a:t>
                      </a:r>
                      <a:endParaRPr b="1" sz="1000"/>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b="1" lang="en-US" sz="1000"/>
                        <a:t>May</a:t>
                      </a:r>
                      <a:endParaRPr b="1" sz="1000"/>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b="1" lang="en-US" sz="1000"/>
                        <a:t>June</a:t>
                      </a:r>
                      <a:endParaRPr b="1" sz="1000"/>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b="1" lang="en-US" sz="1000"/>
                        <a:t>July</a:t>
                      </a:r>
                      <a:endParaRPr b="1" sz="1000"/>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b="1" lang="en-US" sz="1000"/>
                        <a:t>Research Ideas</a:t>
                      </a:r>
                      <a:endParaRPr b="1" sz="1000"/>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solidFill>
                      <a:srgbClr val="00FFFF"/>
                    </a:solidFill>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solidFill>
                      <a:srgbClr val="00FFFF"/>
                    </a:solidFill>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b="1" lang="en-US" sz="1000"/>
                        <a:t>Work on website and report</a:t>
                      </a:r>
                      <a:endParaRPr b="1" sz="1000"/>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solidFill>
                      <a:srgbClr val="FFFF00"/>
                    </a:solidFill>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solidFill>
                      <a:srgbClr val="FFFF00"/>
                    </a:solidFill>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solidFill>
                      <a:srgbClr val="FFFF00"/>
                    </a:solidFill>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solidFill>
                      <a:srgbClr val="FFFF00"/>
                    </a:solidFill>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b="1" lang="en-US" sz="1000"/>
                        <a:t>Proposal Presentation</a:t>
                      </a:r>
                      <a:endParaRPr b="1" sz="1000"/>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solidFill>
                      <a:srgbClr val="FF00FF"/>
                    </a:solidFill>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solidFill>
                      <a:srgbClr val="FF00FF"/>
                    </a:solidFill>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b="1" lang="en-US" sz="1000"/>
                        <a:t>Purchase Components</a:t>
                      </a:r>
                      <a:endParaRPr b="1" sz="1000"/>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solidFill>
                      <a:srgbClr val="FF0000"/>
                    </a:solidFill>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solidFill>
                      <a:srgbClr val="FF0000"/>
                    </a:solidFill>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b="1" lang="en-US" sz="1000"/>
                        <a:t>Coding and building of Mower</a:t>
                      </a:r>
                      <a:endParaRPr b="1" sz="1000"/>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solidFill>
                      <a:srgbClr val="00FF00"/>
                    </a:solidFill>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solidFill>
                      <a:srgbClr val="00FF00"/>
                    </a:solidFill>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solidFill>
                      <a:srgbClr val="00FF00"/>
                    </a:solidFill>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r>
              <a:tr h="200025">
                <a:tc>
                  <a:txBody>
                    <a:bodyPr/>
                    <a:lstStyle/>
                    <a:p>
                      <a:pPr indent="0" lvl="0" marL="0" rtl="0" algn="l">
                        <a:lnSpc>
                          <a:spcPct val="115000"/>
                        </a:lnSpc>
                        <a:spcBef>
                          <a:spcPts val="0"/>
                        </a:spcBef>
                        <a:spcAft>
                          <a:spcPts val="0"/>
                        </a:spcAft>
                        <a:buNone/>
                      </a:pPr>
                      <a:r>
                        <a:rPr b="1" lang="en-US" sz="1000"/>
                        <a:t>Work on Design report and website</a:t>
                      </a:r>
                      <a:endParaRPr b="1" sz="1000"/>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solidFill>
                      <a:srgbClr val="FF9900"/>
                    </a:solidFill>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solidFill>
                      <a:srgbClr val="FF9900"/>
                    </a:solidFill>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solidFill>
                      <a:srgbClr val="FF9900"/>
                    </a:solidFill>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solidFill>
                      <a:srgbClr val="FF9900"/>
                    </a:solidFill>
                  </a:tcPr>
                </a:tc>
              </a:tr>
              <a:tr h="200025">
                <a:tc>
                  <a:txBody>
                    <a:bodyPr/>
                    <a:lstStyle/>
                    <a:p>
                      <a:pPr indent="0" lvl="0" marL="0" rtl="0" algn="l">
                        <a:lnSpc>
                          <a:spcPct val="115000"/>
                        </a:lnSpc>
                        <a:spcBef>
                          <a:spcPts val="0"/>
                        </a:spcBef>
                        <a:spcAft>
                          <a:spcPts val="0"/>
                        </a:spcAft>
                        <a:buNone/>
                      </a:pPr>
                      <a:r>
                        <a:rPr b="1" lang="en-US" sz="1000"/>
                        <a:t>Software and Hardware Testing</a:t>
                      </a:r>
                      <a:endParaRPr b="1" sz="1000"/>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solidFill>
                      <a:srgbClr val="D5A6BD"/>
                    </a:solidFill>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solidFill>
                      <a:srgbClr val="D5A6BD"/>
                    </a:solidFill>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solidFill>
                      <a:srgbClr val="D5A6BD"/>
                    </a:solidFill>
                  </a:tcPr>
                </a:tc>
              </a:tr>
              <a:tr h="200025">
                <a:tc>
                  <a:txBody>
                    <a:bodyPr/>
                    <a:lstStyle/>
                    <a:p>
                      <a:pPr indent="0" lvl="0" marL="0" rtl="0" algn="l">
                        <a:lnSpc>
                          <a:spcPct val="115000"/>
                        </a:lnSpc>
                        <a:spcBef>
                          <a:spcPts val="0"/>
                        </a:spcBef>
                        <a:spcAft>
                          <a:spcPts val="0"/>
                        </a:spcAft>
                        <a:buNone/>
                      </a:pPr>
                      <a:r>
                        <a:rPr b="1" lang="en-US" sz="1000"/>
                        <a:t>Design Presentation</a:t>
                      </a:r>
                      <a:endParaRPr b="1" sz="1000"/>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solidFill>
                      <a:srgbClr val="B4A7D6"/>
                    </a:solidFill>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solidFill>
                      <a:srgbClr val="B4A7D6"/>
                    </a:solidFill>
                  </a:tcPr>
                </a:tc>
              </a:tr>
              <a:tr h="200025">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450">
                      <a:solidFill>
                        <a:srgbClr val="CCCCCC"/>
                      </a:solidFill>
                      <a:prstDash val="solid"/>
                      <a:round/>
                      <a:headEnd len="sm" w="sm" type="none"/>
                      <a:tailEnd len="sm" w="sm" type="none"/>
                    </a:lnL>
                    <a:lnR cap="flat" cmpd="sng" w="9450">
                      <a:solidFill>
                        <a:srgbClr val="CCCCCC"/>
                      </a:solidFill>
                      <a:prstDash val="solid"/>
                      <a:round/>
                      <a:headEnd len="sm" w="sm" type="none"/>
                      <a:tailEnd len="sm" w="sm" type="none"/>
                    </a:lnR>
                    <a:lnT cap="flat" cmpd="sng" w="9450">
                      <a:solidFill>
                        <a:srgbClr val="CCCCCC"/>
                      </a:solidFill>
                      <a:prstDash val="solid"/>
                      <a:round/>
                      <a:headEnd len="sm" w="sm" type="none"/>
                      <a:tailEnd len="sm" w="sm" type="none"/>
                    </a:lnT>
                    <a:lnB cap="flat" cmpd="sng" w="9450">
                      <a:solidFill>
                        <a:srgbClr val="CCCCCC"/>
                      </a:solidFill>
                      <a:prstDash val="solid"/>
                      <a:round/>
                      <a:headEnd len="sm" w="sm" type="none"/>
                      <a:tailEnd len="sm" w="sm" type="none"/>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ctr">
              <a:lnSpc>
                <a:spcPct val="85000"/>
              </a:lnSpc>
              <a:spcBef>
                <a:spcPts val="0"/>
              </a:spcBef>
              <a:spcAft>
                <a:spcPts val="0"/>
              </a:spcAft>
              <a:buClr>
                <a:srgbClr val="3F3F3F"/>
              </a:buClr>
              <a:buSzPts val="4800"/>
              <a:buFont typeface="Calibri"/>
              <a:buNone/>
            </a:pPr>
            <a:r>
              <a:rPr lang="en-US"/>
              <a:t>Fully Automated Lawn Mower</a:t>
            </a:r>
            <a:br>
              <a:rPr lang="en-US"/>
            </a:br>
            <a:r>
              <a:rPr lang="en-US" sz="3600" u="sng"/>
              <a:t>Critical Design Engineering </a:t>
            </a:r>
            <a:r>
              <a:rPr lang="en-US" sz="3600" u="sng"/>
              <a:t>Requirements</a:t>
            </a:r>
            <a:r>
              <a:rPr lang="en-US" sz="3600" u="sng"/>
              <a:t> </a:t>
            </a:r>
            <a:endParaRPr/>
          </a:p>
        </p:txBody>
      </p:sp>
      <p:sp>
        <p:nvSpPr>
          <p:cNvPr id="108" name="Google Shape;108;p2"/>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lnSpcReduction="10000"/>
          </a:bodyPr>
          <a:lstStyle/>
          <a:p>
            <a:pPr indent="0" lvl="0" marL="91440" rtl="0" algn="l">
              <a:lnSpc>
                <a:spcPct val="150000"/>
              </a:lnSpc>
              <a:spcBef>
                <a:spcPts val="0"/>
              </a:spcBef>
              <a:spcAft>
                <a:spcPts val="0"/>
              </a:spcAft>
              <a:buNone/>
            </a:pPr>
            <a:r>
              <a:rPr lang="en-US" u="sng"/>
              <a:t>The Design of the Personal Automated Lawn mower (P.A.L.M.) shall include the following </a:t>
            </a:r>
            <a:r>
              <a:rPr b="1" lang="en-US" u="sng"/>
              <a:t>High Level Requirements</a:t>
            </a:r>
            <a:r>
              <a:rPr lang="en-US" u="sng"/>
              <a:t>:</a:t>
            </a:r>
            <a:endParaRPr u="sng"/>
          </a:p>
          <a:p>
            <a:pPr indent="0" lvl="0" marL="91440" rtl="0" algn="l">
              <a:lnSpc>
                <a:spcPct val="150000"/>
              </a:lnSpc>
              <a:spcBef>
                <a:spcPts val="0"/>
              </a:spcBef>
              <a:spcAft>
                <a:spcPts val="0"/>
              </a:spcAft>
              <a:buNone/>
            </a:pPr>
            <a:r>
              <a:t/>
            </a:r>
            <a:endParaRPr/>
          </a:p>
          <a:p>
            <a:pPr indent="-127000" lvl="0" marL="91440" rtl="0" algn="l">
              <a:lnSpc>
                <a:spcPct val="150000"/>
              </a:lnSpc>
              <a:spcBef>
                <a:spcPts val="0"/>
              </a:spcBef>
              <a:spcAft>
                <a:spcPts val="0"/>
              </a:spcAft>
              <a:buSzPts val="2000"/>
              <a:buFont typeface="Noto Sans Symbols"/>
              <a:buChar char="⮚"/>
            </a:pPr>
            <a:r>
              <a:rPr lang="en-US"/>
              <a:t>The user is able to teach the mower which sections of the lawn to mow.</a:t>
            </a:r>
            <a:endParaRPr/>
          </a:p>
          <a:p>
            <a:pPr indent="-114300" lvl="0" marL="91440" rtl="0" algn="l">
              <a:lnSpc>
                <a:spcPct val="150000"/>
              </a:lnSpc>
              <a:spcBef>
                <a:spcPts val="0"/>
              </a:spcBef>
              <a:spcAft>
                <a:spcPts val="0"/>
              </a:spcAft>
              <a:buSzPts val="1800"/>
              <a:buChar char="⮚"/>
            </a:pPr>
            <a:r>
              <a:rPr lang="en-US"/>
              <a:t>The mower is able to successfully mow a predetermined section of the lawn without further help from the user.</a:t>
            </a:r>
            <a:endParaRPr/>
          </a:p>
          <a:p>
            <a:pPr indent="-114300" lvl="0" marL="91440" rtl="0" algn="l">
              <a:lnSpc>
                <a:spcPct val="150000"/>
              </a:lnSpc>
              <a:spcBef>
                <a:spcPts val="0"/>
              </a:spcBef>
              <a:spcAft>
                <a:spcPts val="0"/>
              </a:spcAft>
              <a:buSzPts val="1800"/>
              <a:buChar char="⮚"/>
            </a:pPr>
            <a:r>
              <a:rPr lang="en-US"/>
              <a:t>The mower actively charges by using the attached solar panel to extend battery life and is able to return to the docking station once it is done mowing</a:t>
            </a:r>
            <a:endParaRPr/>
          </a:p>
          <a:p>
            <a:pPr indent="0" lvl="0" marL="91440" rtl="0" algn="l">
              <a:lnSpc>
                <a:spcPct val="90000"/>
              </a:lnSpc>
              <a:spcBef>
                <a:spcPts val="1600"/>
              </a:spcBef>
              <a:spcAft>
                <a:spcPts val="0"/>
              </a:spcAft>
              <a:buSzPts val="20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gbe2e22436a_0_0"/>
          <p:cNvSpPr txBox="1"/>
          <p:nvPr>
            <p:ph type="title"/>
          </p:nvPr>
        </p:nvSpPr>
        <p:spPr>
          <a:xfrm>
            <a:off x="1097280" y="286603"/>
            <a:ext cx="10058400" cy="1450800"/>
          </a:xfrm>
          <a:prstGeom prst="rect">
            <a:avLst/>
          </a:prstGeom>
          <a:noFill/>
          <a:ln>
            <a:noFill/>
          </a:ln>
        </p:spPr>
        <p:txBody>
          <a:bodyPr anchorCtr="0" anchor="b" bIns="45700" lIns="91425" spcFirstLastPara="1" rIns="91425" wrap="square" tIns="45700">
            <a:normAutofit/>
          </a:bodyPr>
          <a:lstStyle/>
          <a:p>
            <a:pPr indent="0" lvl="0" marL="0" rtl="0" algn="ctr">
              <a:lnSpc>
                <a:spcPct val="85000"/>
              </a:lnSpc>
              <a:spcBef>
                <a:spcPts val="0"/>
              </a:spcBef>
              <a:spcAft>
                <a:spcPts val="0"/>
              </a:spcAft>
              <a:buClr>
                <a:srgbClr val="3F3F3F"/>
              </a:buClr>
              <a:buSzPts val="4800"/>
              <a:buFont typeface="Calibri"/>
              <a:buNone/>
            </a:pPr>
            <a:r>
              <a:rPr lang="en-US"/>
              <a:t>Fully Automated Lawn Mower</a:t>
            </a:r>
            <a:br>
              <a:rPr lang="en-US"/>
            </a:br>
            <a:r>
              <a:rPr lang="en-US" sz="3600" u="sng"/>
              <a:t>Critical Design Engineering Requirements </a:t>
            </a:r>
            <a:endParaRPr/>
          </a:p>
        </p:txBody>
      </p:sp>
      <p:sp>
        <p:nvSpPr>
          <p:cNvPr id="114" name="Google Shape;114;gbe2e22436a_0_0"/>
          <p:cNvSpPr txBox="1"/>
          <p:nvPr>
            <p:ph idx="1" type="body"/>
          </p:nvPr>
        </p:nvSpPr>
        <p:spPr>
          <a:xfrm>
            <a:off x="1097280" y="1845734"/>
            <a:ext cx="10058400" cy="4023300"/>
          </a:xfrm>
          <a:prstGeom prst="rect">
            <a:avLst/>
          </a:prstGeom>
          <a:noFill/>
          <a:ln>
            <a:noFill/>
          </a:ln>
        </p:spPr>
        <p:txBody>
          <a:bodyPr anchorCtr="0" anchor="t" bIns="45700" lIns="0" spcFirstLastPara="1" rIns="0" wrap="square" tIns="45700">
            <a:normAutofit lnSpcReduction="10000"/>
          </a:bodyPr>
          <a:lstStyle/>
          <a:p>
            <a:pPr indent="0" lvl="0" marL="91440" rtl="0" algn="l">
              <a:lnSpc>
                <a:spcPct val="150000"/>
              </a:lnSpc>
              <a:spcBef>
                <a:spcPts val="0"/>
              </a:spcBef>
              <a:spcAft>
                <a:spcPts val="0"/>
              </a:spcAft>
              <a:buNone/>
            </a:pPr>
            <a:r>
              <a:rPr lang="en-US" u="sng"/>
              <a:t>The Design of the P.A.L.M. shall include the following </a:t>
            </a:r>
            <a:r>
              <a:rPr b="1" lang="en-US" u="sng"/>
              <a:t>Mid-</a:t>
            </a:r>
            <a:r>
              <a:rPr b="1" lang="en-US" u="sng"/>
              <a:t>Level Requirements</a:t>
            </a:r>
            <a:r>
              <a:rPr lang="en-US" u="sng"/>
              <a:t>:</a:t>
            </a:r>
            <a:endParaRPr u="sng"/>
          </a:p>
          <a:p>
            <a:pPr indent="-114300" lvl="0" marL="91440" rtl="0" algn="l">
              <a:lnSpc>
                <a:spcPct val="150000"/>
              </a:lnSpc>
              <a:spcBef>
                <a:spcPts val="0"/>
              </a:spcBef>
              <a:spcAft>
                <a:spcPts val="0"/>
              </a:spcAft>
              <a:buSzPts val="1800"/>
              <a:buChar char="⮚"/>
            </a:pPr>
            <a:r>
              <a:rPr lang="en-US"/>
              <a:t>The mower is able to automatically detect and go around </a:t>
            </a:r>
            <a:r>
              <a:rPr lang="en-US"/>
              <a:t>obstacles</a:t>
            </a:r>
            <a:r>
              <a:rPr lang="en-US"/>
              <a:t> in its path using the bumper sensors</a:t>
            </a:r>
            <a:endParaRPr/>
          </a:p>
          <a:p>
            <a:pPr indent="-114300" lvl="0" marL="91440" rtl="0" algn="l">
              <a:lnSpc>
                <a:spcPct val="150000"/>
              </a:lnSpc>
              <a:spcBef>
                <a:spcPts val="0"/>
              </a:spcBef>
              <a:spcAft>
                <a:spcPts val="0"/>
              </a:spcAft>
              <a:buSzPts val="1800"/>
              <a:buChar char="⮚"/>
            </a:pPr>
            <a:r>
              <a:rPr lang="en-US"/>
              <a:t>The mower remembers the mowing path for future use.</a:t>
            </a:r>
            <a:endParaRPr/>
          </a:p>
          <a:p>
            <a:pPr indent="0" lvl="0" marL="0" rtl="0" algn="l">
              <a:lnSpc>
                <a:spcPct val="150000"/>
              </a:lnSpc>
              <a:spcBef>
                <a:spcPts val="0"/>
              </a:spcBef>
              <a:spcAft>
                <a:spcPts val="0"/>
              </a:spcAft>
              <a:buNone/>
            </a:pPr>
            <a:r>
              <a:t/>
            </a:r>
            <a:endParaRPr/>
          </a:p>
          <a:p>
            <a:pPr indent="0" lvl="0" marL="0" rtl="0" algn="l">
              <a:lnSpc>
                <a:spcPct val="150000"/>
              </a:lnSpc>
              <a:spcBef>
                <a:spcPts val="0"/>
              </a:spcBef>
              <a:spcAft>
                <a:spcPts val="0"/>
              </a:spcAft>
              <a:buNone/>
            </a:pPr>
            <a:r>
              <a:rPr lang="en-US" u="sng"/>
              <a:t>The Design of the P.A.L.M. shall include the following </a:t>
            </a:r>
            <a:r>
              <a:rPr b="1" lang="en-US" u="sng"/>
              <a:t>Low-Level </a:t>
            </a:r>
            <a:r>
              <a:rPr b="1" lang="en-US" u="sng"/>
              <a:t>Requirements</a:t>
            </a:r>
            <a:endParaRPr b="1" u="sng"/>
          </a:p>
          <a:p>
            <a:pPr indent="-114300" lvl="0" marL="91440" rtl="0" algn="l">
              <a:lnSpc>
                <a:spcPct val="150000"/>
              </a:lnSpc>
              <a:spcBef>
                <a:spcPts val="0"/>
              </a:spcBef>
              <a:spcAft>
                <a:spcPts val="0"/>
              </a:spcAft>
              <a:buSzPts val="1800"/>
              <a:buChar char="⮚"/>
            </a:pPr>
            <a:r>
              <a:rPr lang="en-US"/>
              <a:t>The mower provides at least 45 minutes of mow time on one charge.</a:t>
            </a:r>
            <a:endParaRPr/>
          </a:p>
          <a:p>
            <a:pPr indent="-114300" lvl="0" marL="91440" rtl="0" algn="l">
              <a:lnSpc>
                <a:spcPct val="150000"/>
              </a:lnSpc>
              <a:spcBef>
                <a:spcPts val="0"/>
              </a:spcBef>
              <a:spcAft>
                <a:spcPts val="0"/>
              </a:spcAft>
              <a:buSzPts val="1800"/>
              <a:buChar char="⮚"/>
            </a:pPr>
            <a:r>
              <a:rPr lang="en-US"/>
              <a:t>The mower is fully recharged while docked. </a:t>
            </a:r>
            <a:endParaRPr/>
          </a:p>
          <a:p>
            <a:pPr indent="0" lvl="0" marL="91440" rtl="0" algn="l">
              <a:lnSpc>
                <a:spcPct val="90000"/>
              </a:lnSpc>
              <a:spcBef>
                <a:spcPts val="1600"/>
              </a:spcBef>
              <a:spcAft>
                <a:spcPts val="0"/>
              </a:spcAft>
              <a:buSzPts val="20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gbe2e22436a_0_5"/>
          <p:cNvSpPr txBox="1"/>
          <p:nvPr>
            <p:ph type="title"/>
          </p:nvPr>
        </p:nvSpPr>
        <p:spPr>
          <a:xfrm>
            <a:off x="1097280" y="286603"/>
            <a:ext cx="10058400" cy="1450800"/>
          </a:xfrm>
          <a:prstGeom prst="rect">
            <a:avLst/>
          </a:prstGeom>
          <a:noFill/>
          <a:ln>
            <a:noFill/>
          </a:ln>
        </p:spPr>
        <p:txBody>
          <a:bodyPr anchorCtr="0" anchor="b" bIns="45700" lIns="91425" spcFirstLastPara="1" rIns="91425" wrap="square" tIns="45700">
            <a:normAutofit/>
          </a:bodyPr>
          <a:lstStyle/>
          <a:p>
            <a:pPr indent="0" lvl="0" marL="0" rtl="0" algn="ctr">
              <a:lnSpc>
                <a:spcPct val="85000"/>
              </a:lnSpc>
              <a:spcBef>
                <a:spcPts val="0"/>
              </a:spcBef>
              <a:spcAft>
                <a:spcPts val="0"/>
              </a:spcAft>
              <a:buClr>
                <a:srgbClr val="3F3F3F"/>
              </a:buClr>
              <a:buSzPts val="4800"/>
              <a:buFont typeface="Calibri"/>
              <a:buNone/>
            </a:pPr>
            <a:r>
              <a:rPr lang="en-US"/>
              <a:t>Fully Automated Lawn Mower</a:t>
            </a:r>
            <a:br>
              <a:rPr lang="en-US"/>
            </a:br>
            <a:r>
              <a:rPr lang="en-US" sz="3600" u="sng"/>
              <a:t>Critical Design Engineering Requirements </a:t>
            </a:r>
            <a:endParaRPr/>
          </a:p>
        </p:txBody>
      </p:sp>
      <p:sp>
        <p:nvSpPr>
          <p:cNvPr id="120" name="Google Shape;120;gbe2e22436a_0_5"/>
          <p:cNvSpPr txBox="1"/>
          <p:nvPr>
            <p:ph idx="1" type="body"/>
          </p:nvPr>
        </p:nvSpPr>
        <p:spPr>
          <a:xfrm>
            <a:off x="1097280" y="1845734"/>
            <a:ext cx="10058400" cy="4023300"/>
          </a:xfrm>
          <a:prstGeom prst="rect">
            <a:avLst/>
          </a:prstGeom>
          <a:noFill/>
          <a:ln>
            <a:noFill/>
          </a:ln>
        </p:spPr>
        <p:txBody>
          <a:bodyPr anchorCtr="0" anchor="t" bIns="45700" lIns="0" spcFirstLastPara="1" rIns="0" wrap="square" tIns="45700">
            <a:normAutofit/>
          </a:bodyPr>
          <a:lstStyle/>
          <a:p>
            <a:pPr indent="0" lvl="0" marL="91440" rtl="0" algn="l">
              <a:lnSpc>
                <a:spcPct val="150000"/>
              </a:lnSpc>
              <a:spcBef>
                <a:spcPts val="0"/>
              </a:spcBef>
              <a:spcAft>
                <a:spcPts val="0"/>
              </a:spcAft>
              <a:buNone/>
            </a:pPr>
            <a:r>
              <a:rPr b="1" lang="en-US" sz="2200" u="sng"/>
              <a:t>Requirements</a:t>
            </a:r>
            <a:r>
              <a:rPr b="1" lang="en-US" sz="2200" u="sng"/>
              <a:t> and Specifications</a:t>
            </a:r>
            <a:endParaRPr b="1" sz="2200" u="sng"/>
          </a:p>
          <a:p>
            <a:pPr indent="0" lvl="0" marL="91440" rtl="0" algn="l">
              <a:lnSpc>
                <a:spcPct val="90000"/>
              </a:lnSpc>
              <a:spcBef>
                <a:spcPts val="1600"/>
              </a:spcBef>
              <a:spcAft>
                <a:spcPts val="0"/>
              </a:spcAft>
              <a:buSzPts val="2000"/>
              <a:buNone/>
            </a:pPr>
            <a:r>
              <a:rPr lang="en-US" sz="2200"/>
              <a:t>The P.A.L.M. provides automatic maintenance of the users lawn with the only contact required being the initial setup of the mower. The engineering specifications table shows the project’s requirements and product specifications. These specifications ensure ease of use for the user as well as an automatically recharging and deploying system to ensure the lawn is constantly being maintained.</a:t>
            </a:r>
            <a:endParaRPr sz="2200"/>
          </a:p>
          <a:p>
            <a:pPr indent="0" lvl="0" marL="91440" rtl="0" algn="l">
              <a:lnSpc>
                <a:spcPct val="90000"/>
              </a:lnSpc>
              <a:spcBef>
                <a:spcPts val="1600"/>
              </a:spcBef>
              <a:spcAft>
                <a:spcPts val="0"/>
              </a:spcAft>
              <a:buSzPts val="2000"/>
              <a:buNone/>
            </a:pPr>
            <a:r>
              <a:t/>
            </a:r>
            <a:endParaRPr sz="2200"/>
          </a:p>
          <a:p>
            <a:pPr indent="0" lvl="0" marL="91440" rtl="0" algn="l">
              <a:lnSpc>
                <a:spcPct val="90000"/>
              </a:lnSpc>
              <a:spcBef>
                <a:spcPts val="1600"/>
              </a:spcBef>
              <a:spcAft>
                <a:spcPts val="0"/>
              </a:spcAft>
              <a:buSzPts val="2000"/>
              <a:buNone/>
            </a:pPr>
            <a:r>
              <a:rPr lang="en-US" sz="2200"/>
              <a:t>Link to Engineering Specifications:</a:t>
            </a:r>
            <a:endParaRPr sz="2200"/>
          </a:p>
          <a:p>
            <a:pPr indent="0" lvl="0" marL="91440" rtl="0" algn="l">
              <a:lnSpc>
                <a:spcPct val="90000"/>
              </a:lnSpc>
              <a:spcBef>
                <a:spcPts val="1600"/>
              </a:spcBef>
              <a:spcAft>
                <a:spcPts val="0"/>
              </a:spcAft>
              <a:buSzPts val="2000"/>
              <a:buNone/>
            </a:pPr>
            <a:r>
              <a:rPr lang="en-US" sz="2200" u="sng">
                <a:solidFill>
                  <a:schemeClr val="hlink"/>
                </a:solidFill>
                <a:hlinkClick r:id="rId3"/>
              </a:rPr>
              <a:t>https://palmmower.com/senior-design-proposal/proposal-engineering-specifications/</a:t>
            </a:r>
            <a:endParaRPr sz="22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3"/>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ctr">
              <a:lnSpc>
                <a:spcPct val="85000"/>
              </a:lnSpc>
              <a:spcBef>
                <a:spcPts val="0"/>
              </a:spcBef>
              <a:spcAft>
                <a:spcPts val="0"/>
              </a:spcAft>
              <a:buClr>
                <a:srgbClr val="3F3F3F"/>
              </a:buClr>
              <a:buSzPts val="4800"/>
              <a:buFont typeface="Calibri"/>
              <a:buNone/>
            </a:pPr>
            <a:r>
              <a:rPr lang="en-US"/>
              <a:t>Fully Automated Lawn Mower</a:t>
            </a:r>
            <a:br>
              <a:rPr lang="en-US"/>
            </a:br>
            <a:r>
              <a:rPr lang="en-US" sz="3600" u="sng"/>
              <a:t>Project Budget Table</a:t>
            </a:r>
            <a:endParaRPr/>
          </a:p>
        </p:txBody>
      </p:sp>
      <p:sp>
        <p:nvSpPr>
          <p:cNvPr id="126" name="Google Shape;126;p3"/>
          <p:cNvSpPr txBox="1"/>
          <p:nvPr>
            <p:ph idx="1" type="body"/>
          </p:nvPr>
        </p:nvSpPr>
        <p:spPr>
          <a:xfrm>
            <a:off x="1097205" y="5559125"/>
            <a:ext cx="9293400" cy="440400"/>
          </a:xfrm>
          <a:prstGeom prst="rect">
            <a:avLst/>
          </a:prstGeom>
          <a:noFill/>
          <a:ln>
            <a:noFill/>
          </a:ln>
        </p:spPr>
        <p:txBody>
          <a:bodyPr anchorCtr="0" anchor="t" bIns="45700" lIns="0" spcFirstLastPara="1" rIns="0" wrap="square" tIns="45700">
            <a:normAutofit/>
          </a:bodyPr>
          <a:lstStyle/>
          <a:p>
            <a:pPr indent="0" lvl="0" marL="0" rtl="0" algn="l">
              <a:lnSpc>
                <a:spcPct val="90000"/>
              </a:lnSpc>
              <a:spcBef>
                <a:spcPts val="0"/>
              </a:spcBef>
              <a:spcAft>
                <a:spcPts val="0"/>
              </a:spcAft>
              <a:buNone/>
            </a:pPr>
            <a:r>
              <a:rPr lang="en-US" u="sng">
                <a:solidFill>
                  <a:schemeClr val="hlink"/>
                </a:solidFill>
                <a:hlinkClick r:id="rId3"/>
              </a:rPr>
              <a:t>https://palmmower.com/senior-design-proposal/proposed-budget-and-time/</a:t>
            </a:r>
            <a:endParaRPr/>
          </a:p>
        </p:txBody>
      </p:sp>
      <p:graphicFrame>
        <p:nvGraphicFramePr>
          <p:cNvPr id="127" name="Google Shape;127;p3"/>
          <p:cNvGraphicFramePr/>
          <p:nvPr/>
        </p:nvGraphicFramePr>
        <p:xfrm>
          <a:off x="1352100" y="1809025"/>
          <a:ext cx="3000000" cy="3000000"/>
        </p:xfrm>
        <a:graphic>
          <a:graphicData uri="http://schemas.openxmlformats.org/drawingml/2006/table">
            <a:tbl>
              <a:tblPr>
                <a:noFill/>
                <a:tableStyleId>{F53266A1-E09A-4A21-84E5-0F7B1E98E5EF}</a:tableStyleId>
              </a:tblPr>
              <a:tblGrid>
                <a:gridCol w="1695125"/>
                <a:gridCol w="1555175"/>
                <a:gridCol w="1555175"/>
                <a:gridCol w="1555175"/>
                <a:gridCol w="1632925"/>
                <a:gridCol w="1555175"/>
              </a:tblGrid>
              <a:tr h="224300">
                <a:tc>
                  <a:txBody>
                    <a:bodyPr/>
                    <a:lstStyle/>
                    <a:p>
                      <a:pPr indent="0" lvl="0" marL="0" rtl="0" algn="ctr">
                        <a:lnSpc>
                          <a:spcPct val="115000"/>
                        </a:lnSpc>
                        <a:spcBef>
                          <a:spcPts val="0"/>
                        </a:spcBef>
                        <a:spcAft>
                          <a:spcPts val="0"/>
                        </a:spcAft>
                        <a:buNone/>
                      </a:pPr>
                      <a:r>
                        <a:rPr b="1" lang="en-US" sz="1000"/>
                        <a:t>Description</a:t>
                      </a:r>
                      <a:endParaRPr b="1" sz="1000"/>
                    </a:p>
                  </a:txBody>
                  <a:tcPr marT="19050" marB="19050" marR="28575" marL="28575" anchor="b">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solidFill>
                      <a:srgbClr val="CFE2F3"/>
                    </a:solidFill>
                  </a:tcPr>
                </a:tc>
                <a:tc>
                  <a:txBody>
                    <a:bodyPr/>
                    <a:lstStyle/>
                    <a:p>
                      <a:pPr indent="0" lvl="0" marL="0" rtl="0" algn="ctr">
                        <a:lnSpc>
                          <a:spcPct val="115000"/>
                        </a:lnSpc>
                        <a:spcBef>
                          <a:spcPts val="0"/>
                        </a:spcBef>
                        <a:spcAft>
                          <a:spcPts val="0"/>
                        </a:spcAft>
                        <a:buNone/>
                      </a:pPr>
                      <a:r>
                        <a:rPr b="1" lang="en-US" sz="1000"/>
                        <a:t>Qty</a:t>
                      </a:r>
                      <a:endParaRPr b="1" sz="1000"/>
                    </a:p>
                  </a:txBody>
                  <a:tcPr marT="19050" marB="19050" marR="28575" marL="28575" anchor="b">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solidFill>
                      <a:srgbClr val="CFE2F3"/>
                    </a:solidFill>
                  </a:tcPr>
                </a:tc>
                <a:tc>
                  <a:txBody>
                    <a:bodyPr/>
                    <a:lstStyle/>
                    <a:p>
                      <a:pPr indent="0" lvl="0" marL="0" rtl="0" algn="ctr">
                        <a:lnSpc>
                          <a:spcPct val="115000"/>
                        </a:lnSpc>
                        <a:spcBef>
                          <a:spcPts val="0"/>
                        </a:spcBef>
                        <a:spcAft>
                          <a:spcPts val="0"/>
                        </a:spcAft>
                        <a:buNone/>
                      </a:pPr>
                      <a:r>
                        <a:rPr b="1" lang="en-US" sz="1000"/>
                        <a:t>Vendor</a:t>
                      </a:r>
                      <a:endParaRPr b="1" sz="1000"/>
                    </a:p>
                  </a:txBody>
                  <a:tcPr marT="19050" marB="19050" marR="28575" marL="28575" anchor="b">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solidFill>
                      <a:srgbClr val="CFE2F3"/>
                    </a:solidFill>
                  </a:tcPr>
                </a:tc>
                <a:tc>
                  <a:txBody>
                    <a:bodyPr/>
                    <a:lstStyle/>
                    <a:p>
                      <a:pPr indent="0" lvl="0" marL="0" rtl="0" algn="ctr">
                        <a:lnSpc>
                          <a:spcPct val="115000"/>
                        </a:lnSpc>
                        <a:spcBef>
                          <a:spcPts val="0"/>
                        </a:spcBef>
                        <a:spcAft>
                          <a:spcPts val="0"/>
                        </a:spcAft>
                        <a:buNone/>
                      </a:pPr>
                      <a:r>
                        <a:rPr b="1" lang="en-US" sz="1000"/>
                        <a:t>Price</a:t>
                      </a:r>
                      <a:endParaRPr b="1" sz="1000"/>
                    </a:p>
                  </a:txBody>
                  <a:tcPr marT="19050" marB="19050" marR="28575" marL="28575" anchor="b">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solidFill>
                      <a:srgbClr val="CFE2F3"/>
                    </a:solidFill>
                  </a:tcPr>
                </a:tc>
                <a:tc>
                  <a:txBody>
                    <a:bodyPr/>
                    <a:lstStyle/>
                    <a:p>
                      <a:pPr indent="0" lvl="0" marL="0" rtl="0" algn="l">
                        <a:lnSpc>
                          <a:spcPct val="115000"/>
                        </a:lnSpc>
                        <a:spcBef>
                          <a:spcPts val="0"/>
                        </a:spcBef>
                        <a:spcAft>
                          <a:spcPts val="0"/>
                        </a:spcAft>
                        <a:buNone/>
                      </a:pPr>
                      <a:r>
                        <a:rPr b="1" lang="en-US" sz="1000"/>
                        <a:t>Extended price</a:t>
                      </a:r>
                      <a:endParaRPr b="1" sz="1000"/>
                    </a:p>
                  </a:txBody>
                  <a:tcPr marT="19050" marB="19050" marR="28575" marL="28575" anchor="b">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solidFill>
                      <a:srgbClr val="CFE2F3"/>
                    </a:solidFill>
                  </a:tcPr>
                </a:tc>
                <a:tc>
                  <a:txBody>
                    <a:bodyPr/>
                    <a:lstStyle/>
                    <a:p>
                      <a:pPr indent="0" lvl="0" marL="0" rtl="0" algn="ctr">
                        <a:lnSpc>
                          <a:spcPct val="115000"/>
                        </a:lnSpc>
                        <a:spcBef>
                          <a:spcPts val="0"/>
                        </a:spcBef>
                        <a:spcAft>
                          <a:spcPts val="0"/>
                        </a:spcAft>
                        <a:buNone/>
                      </a:pPr>
                      <a:r>
                        <a:rPr b="1" lang="en-US" sz="1000"/>
                        <a:t>Total Price</a:t>
                      </a:r>
                      <a:endParaRPr b="1" sz="1000"/>
                    </a:p>
                  </a:txBody>
                  <a:tcPr marT="19050" marB="19050" marR="28575" marL="28575" anchor="b">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solidFill>
                      <a:srgbClr val="CFE2F3"/>
                    </a:solidFill>
                  </a:tcPr>
                </a:tc>
              </a:tr>
              <a:tr h="224300">
                <a:tc>
                  <a:txBody>
                    <a:bodyPr/>
                    <a:lstStyle/>
                    <a:p>
                      <a:pPr indent="0" lvl="0" marL="0" rtl="0" algn="l">
                        <a:lnSpc>
                          <a:spcPct val="115000"/>
                        </a:lnSpc>
                        <a:spcBef>
                          <a:spcPts val="0"/>
                        </a:spcBef>
                        <a:spcAft>
                          <a:spcPts val="0"/>
                        </a:spcAft>
                        <a:buNone/>
                      </a:pPr>
                      <a:r>
                        <a:rPr lang="en-US" sz="1000"/>
                        <a:t>raspberry pi 4</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US" sz="1000"/>
                        <a:t>2</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US" sz="1000"/>
                        <a:t>Amazon</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1000"/>
                        <a:t>$61.88</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1000"/>
                        <a:t>$123.76</a:t>
                      </a:r>
                      <a:endParaRPr sz="1000"/>
                    </a:p>
                  </a:txBody>
                  <a:tcPr marT="19050" marB="19050" marR="28575" marL="28575" anchor="b">
                    <a:lnL cap="flat" cmpd="sng" w="952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US" sz="1000"/>
                        <a:t>$431.45</a:t>
                      </a:r>
                      <a:endParaRPr sz="1000"/>
                    </a:p>
                  </a:txBody>
                  <a:tcPr marT="19050" marB="19050" marR="28575" marL="28575" anchor="b">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r>
              <a:tr h="269150">
                <a:tc>
                  <a:txBody>
                    <a:bodyPr/>
                    <a:lstStyle/>
                    <a:p>
                      <a:pPr indent="0" lvl="0" marL="0" rtl="0" algn="l">
                        <a:lnSpc>
                          <a:spcPct val="115000"/>
                        </a:lnSpc>
                        <a:spcBef>
                          <a:spcPts val="0"/>
                        </a:spcBef>
                        <a:spcAft>
                          <a:spcPts val="0"/>
                        </a:spcAft>
                        <a:buNone/>
                      </a:pPr>
                      <a:r>
                        <a:rPr lang="en-US" sz="1000"/>
                        <a:t>car kit</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US" sz="1000"/>
                        <a:t>1</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US" sz="1000"/>
                        <a:t>Amazon</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1000"/>
                        <a:t>$79.00</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1000"/>
                        <a:t>$79.00</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28575">
                      <a:solidFill>
                        <a:srgbClr val="000000"/>
                      </a:solidFill>
                      <a:prstDash val="solid"/>
                      <a:round/>
                      <a:headEnd len="sm" w="sm" type="none"/>
                      <a:tailEnd len="sm" w="sm" type="none"/>
                    </a:lnT>
                    <a:lnB cap="flat" cmpd="sng" w="9525">
                      <a:solidFill>
                        <a:srgbClr val="CCCCCC"/>
                      </a:solidFill>
                      <a:prstDash val="solid"/>
                      <a:round/>
                      <a:headEnd len="sm" w="sm" type="none"/>
                      <a:tailEnd len="sm" w="sm" type="none"/>
                    </a:lnB>
                  </a:tcPr>
                </a:tc>
              </a:tr>
              <a:tr h="269150">
                <a:tc>
                  <a:txBody>
                    <a:bodyPr/>
                    <a:lstStyle/>
                    <a:p>
                      <a:pPr indent="0" lvl="0" marL="0" rtl="0" algn="l">
                        <a:lnSpc>
                          <a:spcPct val="115000"/>
                        </a:lnSpc>
                        <a:spcBef>
                          <a:spcPts val="0"/>
                        </a:spcBef>
                        <a:spcAft>
                          <a:spcPts val="0"/>
                        </a:spcAft>
                        <a:buNone/>
                      </a:pPr>
                      <a:r>
                        <a:rPr lang="en-US" sz="1000"/>
                        <a:t>solar panels</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US" sz="1000"/>
                        <a:t>2</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US" sz="1000"/>
                        <a:t>Amazon</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1000"/>
                        <a:t>$25.99</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1000"/>
                        <a:t>$51.98</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69150">
                <a:tc>
                  <a:txBody>
                    <a:bodyPr/>
                    <a:lstStyle/>
                    <a:p>
                      <a:pPr indent="0" lvl="0" marL="0" rtl="0" algn="l">
                        <a:lnSpc>
                          <a:spcPct val="115000"/>
                        </a:lnSpc>
                        <a:spcBef>
                          <a:spcPts val="0"/>
                        </a:spcBef>
                        <a:spcAft>
                          <a:spcPts val="0"/>
                        </a:spcAft>
                        <a:buNone/>
                      </a:pPr>
                      <a:r>
                        <a:rPr lang="en-US" sz="1000"/>
                        <a:t>blades</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US" sz="1000"/>
                        <a:t>1</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US" sz="1000"/>
                        <a:t>Amazon</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1000"/>
                        <a:t>$5.68</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1000"/>
                        <a:t>$5.68</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69150">
                <a:tc>
                  <a:txBody>
                    <a:bodyPr/>
                    <a:lstStyle/>
                    <a:p>
                      <a:pPr indent="0" lvl="0" marL="0" rtl="0" algn="l">
                        <a:lnSpc>
                          <a:spcPct val="115000"/>
                        </a:lnSpc>
                        <a:spcBef>
                          <a:spcPts val="0"/>
                        </a:spcBef>
                        <a:spcAft>
                          <a:spcPts val="0"/>
                        </a:spcAft>
                        <a:buNone/>
                      </a:pPr>
                      <a:r>
                        <a:rPr lang="en-US" sz="1000"/>
                        <a:t>battery</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US" sz="1000"/>
                        <a:t>2</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US" sz="1000"/>
                        <a:t>Amazon</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1000"/>
                        <a:t>$21.99</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1000"/>
                        <a:t>$43.98</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69150">
                <a:tc>
                  <a:txBody>
                    <a:bodyPr/>
                    <a:lstStyle/>
                    <a:p>
                      <a:pPr indent="0" lvl="0" marL="0" rtl="0" algn="l">
                        <a:lnSpc>
                          <a:spcPct val="115000"/>
                        </a:lnSpc>
                        <a:spcBef>
                          <a:spcPts val="0"/>
                        </a:spcBef>
                        <a:spcAft>
                          <a:spcPts val="0"/>
                        </a:spcAft>
                        <a:buNone/>
                      </a:pPr>
                      <a:r>
                        <a:rPr lang="en-US" sz="1000"/>
                        <a:t>power converter</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US" sz="1000"/>
                        <a:t>2</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US" sz="1000"/>
                        <a:t>Amazon</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1000"/>
                        <a:t>$14.99</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1000"/>
                        <a:t>$29.98</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69150">
                <a:tc>
                  <a:txBody>
                    <a:bodyPr/>
                    <a:lstStyle/>
                    <a:p>
                      <a:pPr indent="0" lvl="0" marL="0" rtl="0" algn="l">
                        <a:lnSpc>
                          <a:spcPct val="115000"/>
                        </a:lnSpc>
                        <a:spcBef>
                          <a:spcPts val="0"/>
                        </a:spcBef>
                        <a:spcAft>
                          <a:spcPts val="0"/>
                        </a:spcAft>
                        <a:buNone/>
                      </a:pPr>
                      <a:r>
                        <a:rPr lang="en-US" sz="1000"/>
                        <a:t>wire 50 feet</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US" sz="1000"/>
                        <a:t>1</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US" sz="1000"/>
                        <a:t>Amazon</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1000"/>
                        <a:t>$9.16</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1000"/>
                        <a:t>$9.16</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69150">
                <a:tc>
                  <a:txBody>
                    <a:bodyPr/>
                    <a:lstStyle/>
                    <a:p>
                      <a:pPr indent="0" lvl="0" marL="0" rtl="0" algn="l">
                        <a:lnSpc>
                          <a:spcPct val="115000"/>
                        </a:lnSpc>
                        <a:spcBef>
                          <a:spcPts val="0"/>
                        </a:spcBef>
                        <a:spcAft>
                          <a:spcPts val="0"/>
                        </a:spcAft>
                        <a:buNone/>
                      </a:pPr>
                      <a:r>
                        <a:rPr lang="en-US" sz="1000"/>
                        <a:t>humidity sensors</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US" sz="1000"/>
                        <a:t>1</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US" sz="1000"/>
                        <a:t>Amazon</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1000"/>
                        <a:t>$11.98</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1000"/>
                        <a:t>$11.98</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69150">
                <a:tc>
                  <a:txBody>
                    <a:bodyPr/>
                    <a:lstStyle/>
                    <a:p>
                      <a:pPr indent="0" lvl="0" marL="0" rtl="0" algn="l">
                        <a:lnSpc>
                          <a:spcPct val="115000"/>
                        </a:lnSpc>
                        <a:spcBef>
                          <a:spcPts val="0"/>
                        </a:spcBef>
                        <a:spcAft>
                          <a:spcPts val="0"/>
                        </a:spcAft>
                        <a:buNone/>
                      </a:pPr>
                      <a:r>
                        <a:rPr lang="en-US" sz="1000"/>
                        <a:t>wire station</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US" sz="1000"/>
                        <a:t>TBD</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1000"/>
                        <a:t>$0.00</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69150">
                <a:tc>
                  <a:txBody>
                    <a:bodyPr/>
                    <a:lstStyle/>
                    <a:p>
                      <a:pPr indent="0" lvl="0" marL="0" rtl="0" algn="l">
                        <a:lnSpc>
                          <a:spcPct val="115000"/>
                        </a:lnSpc>
                        <a:spcBef>
                          <a:spcPts val="0"/>
                        </a:spcBef>
                        <a:spcAft>
                          <a:spcPts val="0"/>
                        </a:spcAft>
                        <a:buNone/>
                      </a:pPr>
                      <a:r>
                        <a:rPr lang="en-US" sz="1000"/>
                        <a:t>wire sensor</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US" sz="1000"/>
                        <a:t>TBD</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1000"/>
                        <a:t>$0.00</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69150">
                <a:tc>
                  <a:txBody>
                    <a:bodyPr/>
                    <a:lstStyle/>
                    <a:p>
                      <a:pPr indent="0" lvl="0" marL="0" rtl="0" algn="l">
                        <a:lnSpc>
                          <a:spcPct val="115000"/>
                        </a:lnSpc>
                        <a:spcBef>
                          <a:spcPts val="0"/>
                        </a:spcBef>
                        <a:spcAft>
                          <a:spcPts val="0"/>
                        </a:spcAft>
                        <a:buNone/>
                      </a:pPr>
                      <a:r>
                        <a:rPr lang="en-US" sz="1000"/>
                        <a:t>Push Button</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US" sz="1000"/>
                        <a:t>2</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US" sz="1000"/>
                        <a:t>Amazon</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1000"/>
                        <a:t>$7.99</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1000"/>
                        <a:t>$15.98</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69150">
                <a:tc>
                  <a:txBody>
                    <a:bodyPr/>
                    <a:lstStyle/>
                    <a:p>
                      <a:pPr indent="0" lvl="0" marL="0" rtl="0" algn="l">
                        <a:lnSpc>
                          <a:spcPct val="115000"/>
                        </a:lnSpc>
                        <a:spcBef>
                          <a:spcPts val="0"/>
                        </a:spcBef>
                        <a:spcAft>
                          <a:spcPts val="0"/>
                        </a:spcAft>
                        <a:buNone/>
                      </a:pPr>
                      <a:r>
                        <a:rPr lang="en-US" sz="1000"/>
                        <a:t>3D Printed Parts</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US" sz="1000"/>
                        <a:t>3</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US" sz="1000"/>
                        <a:t>Jawstec</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1000"/>
                        <a:t>$10.00</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1000"/>
                        <a:t>$30.00</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69150">
                <a:tc>
                  <a:txBody>
                    <a:bodyPr/>
                    <a:lstStyle/>
                    <a:p>
                      <a:pPr indent="0" lvl="0" marL="0" rtl="0" algn="l">
                        <a:lnSpc>
                          <a:spcPct val="115000"/>
                        </a:lnSpc>
                        <a:spcBef>
                          <a:spcPts val="0"/>
                        </a:spcBef>
                        <a:spcAft>
                          <a:spcPts val="0"/>
                        </a:spcAft>
                        <a:buNone/>
                      </a:pPr>
                      <a:r>
                        <a:rPr lang="en-US" sz="1000"/>
                        <a:t>blade motor</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US" sz="1000"/>
                        <a:t>1</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US" sz="1000"/>
                        <a:t>775 Motor</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1000"/>
                        <a:t>$29.95</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1000"/>
                        <a:t>$29.95</a:t>
                      </a:r>
                      <a:endParaRPr sz="10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pic>
        <p:nvPicPr>
          <p:cNvPr id="132" name="Google Shape;132;p4"/>
          <p:cNvPicPr preferRelativeResize="0"/>
          <p:nvPr/>
        </p:nvPicPr>
        <p:blipFill>
          <a:blip r:embed="rId3">
            <a:alphaModFix/>
          </a:blip>
          <a:stretch>
            <a:fillRect/>
          </a:stretch>
        </p:blipFill>
        <p:spPr>
          <a:xfrm>
            <a:off x="5130250" y="1983926"/>
            <a:ext cx="6269149" cy="3885100"/>
          </a:xfrm>
          <a:prstGeom prst="rect">
            <a:avLst/>
          </a:prstGeom>
          <a:noFill/>
          <a:ln>
            <a:noFill/>
          </a:ln>
        </p:spPr>
      </p:pic>
      <p:sp>
        <p:nvSpPr>
          <p:cNvPr id="133" name="Google Shape;133;p4"/>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ctr">
              <a:lnSpc>
                <a:spcPct val="85000"/>
              </a:lnSpc>
              <a:spcBef>
                <a:spcPts val="0"/>
              </a:spcBef>
              <a:spcAft>
                <a:spcPts val="0"/>
              </a:spcAft>
              <a:buClr>
                <a:srgbClr val="3F3F3F"/>
              </a:buClr>
              <a:buSzPts val="4800"/>
              <a:buFont typeface="Calibri"/>
              <a:buNone/>
            </a:pPr>
            <a:r>
              <a:rPr lang="en-US"/>
              <a:t>Fully Automated Lawn Mower</a:t>
            </a:r>
            <a:br>
              <a:rPr lang="en-US"/>
            </a:br>
            <a:r>
              <a:rPr lang="en-US" sz="3600" u="sng"/>
              <a:t>Components of Note</a:t>
            </a:r>
            <a:endParaRPr/>
          </a:p>
        </p:txBody>
      </p:sp>
      <p:sp>
        <p:nvSpPr>
          <p:cNvPr id="134" name="Google Shape;134;p4"/>
          <p:cNvSpPr txBox="1"/>
          <p:nvPr>
            <p:ph idx="1" type="body"/>
          </p:nvPr>
        </p:nvSpPr>
        <p:spPr>
          <a:xfrm>
            <a:off x="1097280" y="1845734"/>
            <a:ext cx="10058400" cy="4023300"/>
          </a:xfrm>
          <a:prstGeom prst="rect">
            <a:avLst/>
          </a:prstGeom>
          <a:noFill/>
          <a:ln>
            <a:noFill/>
          </a:ln>
        </p:spPr>
        <p:txBody>
          <a:bodyPr anchorCtr="0" anchor="t" bIns="45700" lIns="0" spcFirstLastPara="1" rIns="0" wrap="square" tIns="45700">
            <a:normAutofit/>
          </a:bodyPr>
          <a:lstStyle/>
          <a:p>
            <a:pPr indent="0" lvl="0" marL="0" rtl="0" algn="l">
              <a:spcBef>
                <a:spcPts val="0"/>
              </a:spcBef>
              <a:spcAft>
                <a:spcPts val="0"/>
              </a:spcAft>
              <a:buNone/>
            </a:pPr>
            <a:r>
              <a:rPr b="1" lang="en-US" sz="2400" u="sng"/>
              <a:t>Aluminum Car Chassis with Tank Treads </a:t>
            </a:r>
            <a:endParaRPr b="1" sz="2400" u="sng"/>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127000" lvl="0" marL="91440" rtl="0" algn="l">
              <a:lnSpc>
                <a:spcPct val="90000"/>
              </a:lnSpc>
              <a:spcBef>
                <a:spcPts val="0"/>
              </a:spcBef>
              <a:spcAft>
                <a:spcPts val="0"/>
              </a:spcAft>
              <a:buSzPts val="2000"/>
              <a:buFont typeface="Noto Sans Symbols"/>
              <a:buChar char="⮚"/>
            </a:pPr>
            <a:r>
              <a:rPr b="1" lang="en-US"/>
              <a:t>Pros:</a:t>
            </a:r>
            <a:endParaRPr b="1"/>
          </a:p>
          <a:p>
            <a:pPr indent="-182880" lvl="1" marL="384048" rtl="0" algn="l">
              <a:lnSpc>
                <a:spcPct val="90000"/>
              </a:lnSpc>
              <a:spcBef>
                <a:spcPts val="0"/>
              </a:spcBef>
              <a:spcAft>
                <a:spcPts val="0"/>
              </a:spcAft>
              <a:buSzPts val="1800"/>
              <a:buChar char="⮚"/>
            </a:pPr>
            <a:r>
              <a:rPr lang="en-US"/>
              <a:t>All terrain capability</a:t>
            </a:r>
            <a:endParaRPr/>
          </a:p>
          <a:p>
            <a:pPr indent="-182880" lvl="1" marL="384048" rtl="0" algn="l">
              <a:lnSpc>
                <a:spcPct val="90000"/>
              </a:lnSpc>
              <a:spcBef>
                <a:spcPts val="0"/>
              </a:spcBef>
              <a:spcAft>
                <a:spcPts val="0"/>
              </a:spcAft>
              <a:buSzPts val="1800"/>
              <a:buChar char="⮚"/>
            </a:pPr>
            <a:r>
              <a:rPr lang="en-US"/>
              <a:t>Can climb up to 30 degree inclines</a:t>
            </a:r>
            <a:endParaRPr/>
          </a:p>
          <a:p>
            <a:pPr indent="-182880" lvl="1" marL="384048" rtl="0" algn="l">
              <a:lnSpc>
                <a:spcPct val="90000"/>
              </a:lnSpc>
              <a:spcBef>
                <a:spcPts val="0"/>
              </a:spcBef>
              <a:spcAft>
                <a:spcPts val="0"/>
              </a:spcAft>
              <a:buSzPts val="1800"/>
              <a:buChar char="⮚"/>
            </a:pPr>
            <a:r>
              <a:rPr lang="en-US"/>
              <a:t>metal construction</a:t>
            </a:r>
            <a:endParaRPr/>
          </a:p>
          <a:p>
            <a:pPr indent="-182880" lvl="1" marL="384048" rtl="0" algn="l">
              <a:lnSpc>
                <a:spcPct val="90000"/>
              </a:lnSpc>
              <a:spcBef>
                <a:spcPts val="0"/>
              </a:spcBef>
              <a:spcAft>
                <a:spcPts val="0"/>
              </a:spcAft>
              <a:buSzPts val="1800"/>
              <a:buChar char="⮚"/>
            </a:pPr>
            <a:r>
              <a:rPr lang="en-US"/>
              <a:t>Plenty of room to add </a:t>
            </a:r>
            <a:r>
              <a:rPr lang="en-US"/>
              <a:t>additions</a:t>
            </a:r>
            <a:endParaRPr/>
          </a:p>
          <a:p>
            <a:pPr indent="-182880" lvl="1" marL="384048" rtl="0" algn="l">
              <a:lnSpc>
                <a:spcPct val="90000"/>
              </a:lnSpc>
              <a:spcBef>
                <a:spcPts val="0"/>
              </a:spcBef>
              <a:spcAft>
                <a:spcPts val="0"/>
              </a:spcAft>
              <a:buSzPts val="1800"/>
              <a:buChar char="⮚"/>
            </a:pPr>
            <a:r>
              <a:rPr lang="en-US"/>
              <a:t>Light weight (2.65 lbs)</a:t>
            </a:r>
            <a:endParaRPr/>
          </a:p>
          <a:p>
            <a:pPr indent="0" lvl="0" marL="0" rtl="0" algn="l">
              <a:lnSpc>
                <a:spcPct val="90000"/>
              </a:lnSpc>
              <a:spcBef>
                <a:spcPts val="0"/>
              </a:spcBef>
              <a:spcAft>
                <a:spcPts val="0"/>
              </a:spcAft>
              <a:buNone/>
            </a:pPr>
            <a:r>
              <a:t/>
            </a:r>
            <a:endParaRPr/>
          </a:p>
          <a:p>
            <a:pPr indent="-127000" lvl="0" marL="91440" rtl="0" algn="l">
              <a:lnSpc>
                <a:spcPct val="90000"/>
              </a:lnSpc>
              <a:spcBef>
                <a:spcPts val="0"/>
              </a:spcBef>
              <a:spcAft>
                <a:spcPts val="0"/>
              </a:spcAft>
              <a:buSzPts val="2000"/>
              <a:buFont typeface="Noto Sans Symbols"/>
              <a:buChar char="⮚"/>
            </a:pPr>
            <a:r>
              <a:rPr b="1" lang="en-US"/>
              <a:t>Cons:</a:t>
            </a:r>
            <a:endParaRPr b="1"/>
          </a:p>
          <a:p>
            <a:pPr indent="-182880" lvl="1" marL="384048" rtl="0" algn="l">
              <a:lnSpc>
                <a:spcPct val="90000"/>
              </a:lnSpc>
              <a:spcBef>
                <a:spcPts val="0"/>
              </a:spcBef>
              <a:spcAft>
                <a:spcPts val="0"/>
              </a:spcAft>
              <a:buSzPts val="1800"/>
              <a:buChar char="⮚"/>
            </a:pPr>
            <a:r>
              <a:rPr lang="en-US"/>
              <a:t>Unknown drive motors</a:t>
            </a:r>
            <a:endParaRPr/>
          </a:p>
          <a:p>
            <a:pPr indent="-182880" lvl="1" marL="384048" rtl="0" algn="l">
              <a:lnSpc>
                <a:spcPct val="90000"/>
              </a:lnSpc>
              <a:spcBef>
                <a:spcPts val="0"/>
              </a:spcBef>
              <a:spcAft>
                <a:spcPts val="0"/>
              </a:spcAft>
              <a:buSzPts val="1800"/>
              <a:buChar char="⮚"/>
            </a:pPr>
            <a:r>
              <a:rPr lang="en-US"/>
              <a:t>Only includes chassis, drive motors, and tracks</a:t>
            </a:r>
            <a:endParaRPr/>
          </a:p>
          <a:p>
            <a:pPr indent="-182880" lvl="1" marL="384048" rtl="0" algn="l">
              <a:lnSpc>
                <a:spcPct val="90000"/>
              </a:lnSpc>
              <a:spcBef>
                <a:spcPts val="0"/>
              </a:spcBef>
              <a:spcAft>
                <a:spcPts val="0"/>
              </a:spcAft>
              <a:buSzPts val="1800"/>
              <a:buChar char="⮚"/>
            </a:pPr>
            <a:r>
              <a:rPr lang="en-US"/>
              <a:t>Can only support up to 15 lbs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pic>
        <p:nvPicPr>
          <p:cNvPr id="139" name="Google Shape;139;gbe2e22436a_0_16"/>
          <p:cNvPicPr preferRelativeResize="0"/>
          <p:nvPr/>
        </p:nvPicPr>
        <p:blipFill>
          <a:blip r:embed="rId3">
            <a:alphaModFix/>
          </a:blip>
          <a:stretch>
            <a:fillRect/>
          </a:stretch>
        </p:blipFill>
        <p:spPr>
          <a:xfrm>
            <a:off x="7361273" y="1559150"/>
            <a:ext cx="4356876" cy="4733175"/>
          </a:xfrm>
          <a:prstGeom prst="rect">
            <a:avLst/>
          </a:prstGeom>
          <a:noFill/>
          <a:ln>
            <a:noFill/>
          </a:ln>
        </p:spPr>
      </p:pic>
      <p:sp>
        <p:nvSpPr>
          <p:cNvPr id="140" name="Google Shape;140;gbe2e22436a_0_16"/>
          <p:cNvSpPr txBox="1"/>
          <p:nvPr>
            <p:ph type="title"/>
          </p:nvPr>
        </p:nvSpPr>
        <p:spPr>
          <a:xfrm>
            <a:off x="1097280" y="286603"/>
            <a:ext cx="10058400" cy="1450800"/>
          </a:xfrm>
          <a:prstGeom prst="rect">
            <a:avLst/>
          </a:prstGeom>
          <a:noFill/>
          <a:ln>
            <a:noFill/>
          </a:ln>
        </p:spPr>
        <p:txBody>
          <a:bodyPr anchorCtr="0" anchor="b" bIns="45700" lIns="91425" spcFirstLastPara="1" rIns="91425" wrap="square" tIns="45700">
            <a:normAutofit/>
          </a:bodyPr>
          <a:lstStyle/>
          <a:p>
            <a:pPr indent="0" lvl="0" marL="0" rtl="0" algn="ctr">
              <a:lnSpc>
                <a:spcPct val="85000"/>
              </a:lnSpc>
              <a:spcBef>
                <a:spcPts val="0"/>
              </a:spcBef>
              <a:spcAft>
                <a:spcPts val="0"/>
              </a:spcAft>
              <a:buClr>
                <a:srgbClr val="3F3F3F"/>
              </a:buClr>
              <a:buSzPts val="4800"/>
              <a:buFont typeface="Calibri"/>
              <a:buNone/>
            </a:pPr>
            <a:r>
              <a:rPr lang="en-US"/>
              <a:t>Fully Automated Lawn Mower</a:t>
            </a:r>
            <a:br>
              <a:rPr lang="en-US"/>
            </a:br>
            <a:r>
              <a:rPr lang="en-US" sz="3600" u="sng"/>
              <a:t>Components of Note</a:t>
            </a:r>
            <a:endParaRPr/>
          </a:p>
        </p:txBody>
      </p:sp>
      <p:sp>
        <p:nvSpPr>
          <p:cNvPr id="141" name="Google Shape;141;gbe2e22436a_0_16"/>
          <p:cNvSpPr txBox="1"/>
          <p:nvPr>
            <p:ph idx="1" type="body"/>
          </p:nvPr>
        </p:nvSpPr>
        <p:spPr>
          <a:xfrm>
            <a:off x="1097280" y="1845734"/>
            <a:ext cx="10058400" cy="4023300"/>
          </a:xfrm>
          <a:prstGeom prst="rect">
            <a:avLst/>
          </a:prstGeom>
          <a:noFill/>
          <a:ln>
            <a:noFill/>
          </a:ln>
        </p:spPr>
        <p:txBody>
          <a:bodyPr anchorCtr="0" anchor="t" bIns="45700" lIns="0" spcFirstLastPara="1" rIns="0" wrap="square" tIns="45700">
            <a:normAutofit/>
          </a:bodyPr>
          <a:lstStyle/>
          <a:p>
            <a:pPr indent="0" lvl="0" marL="0" rtl="0" algn="l">
              <a:spcBef>
                <a:spcPts val="0"/>
              </a:spcBef>
              <a:spcAft>
                <a:spcPts val="0"/>
              </a:spcAft>
              <a:buNone/>
            </a:pPr>
            <a:r>
              <a:rPr b="1" lang="en-US" sz="2400" u="sng"/>
              <a:t>Flexible 10W 12V Solar Panel and Charge Controller</a:t>
            </a:r>
            <a:r>
              <a:rPr b="1" lang="en-US" sz="2400" u="sng"/>
              <a:t> </a:t>
            </a:r>
            <a:endParaRPr b="1" sz="2400" u="sng"/>
          </a:p>
          <a:p>
            <a:pPr indent="0" lvl="0" marL="0" rtl="0" algn="l">
              <a:spcBef>
                <a:spcPts val="0"/>
              </a:spcBef>
              <a:spcAft>
                <a:spcPts val="0"/>
              </a:spcAft>
              <a:buNone/>
            </a:pPr>
            <a:r>
              <a:rPr lang="en-US" sz="2400"/>
              <a:t>(Tentative)</a:t>
            </a:r>
            <a:endParaRPr sz="2400"/>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127000" lvl="0" marL="91440" rtl="0" algn="l">
              <a:lnSpc>
                <a:spcPct val="90000"/>
              </a:lnSpc>
              <a:spcBef>
                <a:spcPts val="0"/>
              </a:spcBef>
              <a:spcAft>
                <a:spcPts val="0"/>
              </a:spcAft>
              <a:buSzPts val="2000"/>
              <a:buFont typeface="Noto Sans Symbols"/>
              <a:buChar char="⮚"/>
            </a:pPr>
            <a:r>
              <a:rPr b="1" lang="en-US"/>
              <a:t>Pros:</a:t>
            </a:r>
            <a:endParaRPr b="1"/>
          </a:p>
          <a:p>
            <a:pPr indent="-182880" lvl="1" marL="384048" rtl="0" algn="l">
              <a:lnSpc>
                <a:spcPct val="90000"/>
              </a:lnSpc>
              <a:spcBef>
                <a:spcPts val="0"/>
              </a:spcBef>
              <a:spcAft>
                <a:spcPts val="0"/>
              </a:spcAft>
              <a:buSzPts val="1800"/>
              <a:buChar char="⮚"/>
            </a:pPr>
            <a:r>
              <a:rPr lang="en-US"/>
              <a:t>Light Weight</a:t>
            </a:r>
            <a:endParaRPr/>
          </a:p>
          <a:p>
            <a:pPr indent="-182880" lvl="1" marL="384048" rtl="0" algn="l">
              <a:lnSpc>
                <a:spcPct val="90000"/>
              </a:lnSpc>
              <a:spcBef>
                <a:spcPts val="0"/>
              </a:spcBef>
              <a:spcAft>
                <a:spcPts val="0"/>
              </a:spcAft>
              <a:buSzPts val="1800"/>
              <a:buChar char="⮚"/>
            </a:pPr>
            <a:r>
              <a:rPr lang="en-US"/>
              <a:t>Low Cost</a:t>
            </a:r>
            <a:endParaRPr/>
          </a:p>
          <a:p>
            <a:pPr indent="-182880" lvl="1" marL="384048" rtl="0" algn="l">
              <a:lnSpc>
                <a:spcPct val="90000"/>
              </a:lnSpc>
              <a:spcBef>
                <a:spcPts val="0"/>
              </a:spcBef>
              <a:spcAft>
                <a:spcPts val="0"/>
              </a:spcAft>
              <a:buSzPts val="1800"/>
              <a:buChar char="⮚"/>
            </a:pPr>
            <a:r>
              <a:rPr lang="en-US"/>
              <a:t>Can be angled around bends</a:t>
            </a:r>
            <a:endParaRPr/>
          </a:p>
          <a:p>
            <a:pPr indent="-182880" lvl="1" marL="384048" rtl="0" algn="l">
              <a:lnSpc>
                <a:spcPct val="90000"/>
              </a:lnSpc>
              <a:spcBef>
                <a:spcPts val="0"/>
              </a:spcBef>
              <a:spcAft>
                <a:spcPts val="0"/>
              </a:spcAft>
              <a:buSzPts val="1800"/>
              <a:buChar char="⮚"/>
            </a:pPr>
            <a:r>
              <a:rPr lang="en-US"/>
              <a:t>Lower profile</a:t>
            </a:r>
            <a:endParaRPr/>
          </a:p>
          <a:p>
            <a:pPr indent="0" lvl="0" marL="0" rtl="0" algn="l">
              <a:lnSpc>
                <a:spcPct val="90000"/>
              </a:lnSpc>
              <a:spcBef>
                <a:spcPts val="0"/>
              </a:spcBef>
              <a:spcAft>
                <a:spcPts val="0"/>
              </a:spcAft>
              <a:buNone/>
            </a:pPr>
            <a:r>
              <a:t/>
            </a:r>
            <a:endParaRPr/>
          </a:p>
          <a:p>
            <a:pPr indent="-127000" lvl="0" marL="91440" rtl="0" algn="l">
              <a:lnSpc>
                <a:spcPct val="90000"/>
              </a:lnSpc>
              <a:spcBef>
                <a:spcPts val="0"/>
              </a:spcBef>
              <a:spcAft>
                <a:spcPts val="0"/>
              </a:spcAft>
              <a:buSzPts val="2000"/>
              <a:buFont typeface="Noto Sans Symbols"/>
              <a:buChar char="⮚"/>
            </a:pPr>
            <a:r>
              <a:rPr b="1" lang="en-US"/>
              <a:t>Cons:</a:t>
            </a:r>
            <a:endParaRPr b="1"/>
          </a:p>
          <a:p>
            <a:pPr indent="-182880" lvl="1" marL="384048" rtl="0" algn="l">
              <a:lnSpc>
                <a:spcPct val="90000"/>
              </a:lnSpc>
              <a:spcBef>
                <a:spcPts val="0"/>
              </a:spcBef>
              <a:spcAft>
                <a:spcPts val="0"/>
              </a:spcAft>
              <a:buSzPts val="1800"/>
              <a:buChar char="⮚"/>
            </a:pPr>
            <a:r>
              <a:rPr lang="en-US"/>
              <a:t>Lower efficiency (12% - 15%)</a:t>
            </a:r>
            <a:endParaRPr/>
          </a:p>
          <a:p>
            <a:pPr indent="-182880" lvl="1" marL="384048" rtl="0" algn="l">
              <a:lnSpc>
                <a:spcPct val="90000"/>
              </a:lnSpc>
              <a:spcBef>
                <a:spcPts val="0"/>
              </a:spcBef>
              <a:spcAft>
                <a:spcPts val="0"/>
              </a:spcAft>
              <a:buSzPts val="1800"/>
              <a:buChar char="⮚"/>
            </a:pPr>
            <a:r>
              <a:rPr lang="en-US"/>
              <a:t>Less Durable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5"/>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ctr">
              <a:lnSpc>
                <a:spcPct val="85000"/>
              </a:lnSpc>
              <a:spcBef>
                <a:spcPts val="0"/>
              </a:spcBef>
              <a:spcAft>
                <a:spcPts val="0"/>
              </a:spcAft>
              <a:buClr>
                <a:srgbClr val="3F3F3F"/>
              </a:buClr>
              <a:buSzPts val="4800"/>
              <a:buFont typeface="Calibri"/>
              <a:buNone/>
            </a:pPr>
            <a:r>
              <a:rPr lang="en-US"/>
              <a:t>Fully Automated Lawn Mower</a:t>
            </a:r>
            <a:br>
              <a:rPr lang="en-US"/>
            </a:br>
            <a:r>
              <a:rPr lang="en-US" sz="3600" u="sng"/>
              <a:t>Power Budget</a:t>
            </a:r>
            <a:endParaRPr u="sng"/>
          </a:p>
        </p:txBody>
      </p:sp>
      <p:sp>
        <p:nvSpPr>
          <p:cNvPr id="147" name="Google Shape;147;p5"/>
          <p:cNvSpPr txBox="1"/>
          <p:nvPr>
            <p:ph idx="1" type="body"/>
          </p:nvPr>
        </p:nvSpPr>
        <p:spPr>
          <a:xfrm>
            <a:off x="1097275" y="5249575"/>
            <a:ext cx="9954600" cy="619500"/>
          </a:xfrm>
          <a:prstGeom prst="rect">
            <a:avLst/>
          </a:prstGeom>
          <a:noFill/>
          <a:ln>
            <a:noFill/>
          </a:ln>
        </p:spPr>
        <p:txBody>
          <a:bodyPr anchorCtr="0" anchor="t" bIns="45700" lIns="0" spcFirstLastPara="1" rIns="0" wrap="square" tIns="45700">
            <a:normAutofit/>
          </a:bodyPr>
          <a:lstStyle/>
          <a:p>
            <a:pPr indent="0" lvl="0" marL="0" rtl="0" algn="l">
              <a:lnSpc>
                <a:spcPct val="90000"/>
              </a:lnSpc>
              <a:spcBef>
                <a:spcPts val="1400"/>
              </a:spcBef>
              <a:spcAft>
                <a:spcPts val="0"/>
              </a:spcAft>
              <a:buNone/>
            </a:pPr>
            <a:r>
              <a:rPr lang="en-US" u="sng">
                <a:solidFill>
                  <a:schemeClr val="hlink"/>
                </a:solidFill>
                <a:hlinkClick r:id="rId3"/>
              </a:rPr>
              <a:t>https://palmmower.com/senior-design-proposal/proposal-power-budget/</a:t>
            </a:r>
            <a:endParaRPr/>
          </a:p>
        </p:txBody>
      </p:sp>
      <p:graphicFrame>
        <p:nvGraphicFramePr>
          <p:cNvPr id="148" name="Google Shape;148;p5"/>
          <p:cNvGraphicFramePr/>
          <p:nvPr/>
        </p:nvGraphicFramePr>
        <p:xfrm>
          <a:off x="1097275" y="1958200"/>
          <a:ext cx="3000000" cy="3000000"/>
        </p:xfrm>
        <a:graphic>
          <a:graphicData uri="http://schemas.openxmlformats.org/drawingml/2006/table">
            <a:tbl>
              <a:tblPr>
                <a:noFill/>
                <a:tableStyleId>{F53266A1-E09A-4A21-84E5-0F7B1E98E5EF}</a:tableStyleId>
              </a:tblPr>
              <a:tblGrid>
                <a:gridCol w="1634025"/>
                <a:gridCol w="2420800"/>
                <a:gridCol w="907800"/>
                <a:gridCol w="1210400"/>
                <a:gridCol w="2118200"/>
                <a:gridCol w="1767175"/>
              </a:tblGrid>
              <a:tr h="595400">
                <a:tc gridSpan="6">
                  <a:txBody>
                    <a:bodyPr/>
                    <a:lstStyle/>
                    <a:p>
                      <a:pPr indent="0" lvl="0" marL="0" rtl="0" algn="ctr">
                        <a:lnSpc>
                          <a:spcPct val="115000"/>
                        </a:lnSpc>
                        <a:spcBef>
                          <a:spcPts val="0"/>
                        </a:spcBef>
                        <a:spcAft>
                          <a:spcPts val="0"/>
                        </a:spcAft>
                        <a:buNone/>
                      </a:pPr>
                      <a:r>
                        <a:rPr b="1" lang="en-US" sz="1800"/>
                        <a:t>Power Budget</a:t>
                      </a:r>
                      <a:endParaRPr b="1" sz="1800"/>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000000"/>
                      </a:solidFill>
                      <a:prstDash val="solid"/>
                      <a:round/>
                      <a:headEnd len="sm" w="sm" type="none"/>
                      <a:tailEnd len="sm" w="sm" type="none"/>
                    </a:lnB>
                    <a:solidFill>
                      <a:srgbClr val="CFE2F3"/>
                    </a:solidFill>
                  </a:tcPr>
                </a:tc>
                <a:tc hMerge="1"/>
                <a:tc hMerge="1"/>
                <a:tc hMerge="1"/>
                <a:tc hMerge="1"/>
                <a:tc hMerge="1"/>
              </a:tr>
              <a:tr h="418375">
                <a:tc>
                  <a:txBody>
                    <a:bodyPr/>
                    <a:lstStyle/>
                    <a:p>
                      <a:pPr indent="0" lvl="0" marL="0" rtl="0" algn="ctr">
                        <a:lnSpc>
                          <a:spcPct val="115000"/>
                        </a:lnSpc>
                        <a:spcBef>
                          <a:spcPts val="0"/>
                        </a:spcBef>
                        <a:spcAft>
                          <a:spcPts val="0"/>
                        </a:spcAft>
                        <a:buNone/>
                      </a:pPr>
                      <a:r>
                        <a:rPr b="1" lang="en-US" sz="1200"/>
                        <a:t>Part</a:t>
                      </a:r>
                      <a:endParaRPr b="1" sz="12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FE2F3"/>
                    </a:solidFill>
                  </a:tcPr>
                </a:tc>
                <a:tc>
                  <a:txBody>
                    <a:bodyPr/>
                    <a:lstStyle/>
                    <a:p>
                      <a:pPr indent="0" lvl="0" marL="0" rtl="0" algn="ctr">
                        <a:lnSpc>
                          <a:spcPct val="115000"/>
                        </a:lnSpc>
                        <a:spcBef>
                          <a:spcPts val="0"/>
                        </a:spcBef>
                        <a:spcAft>
                          <a:spcPts val="0"/>
                        </a:spcAft>
                        <a:buNone/>
                      </a:pPr>
                      <a:r>
                        <a:rPr b="1" lang="en-US" sz="1200"/>
                        <a:t>Description</a:t>
                      </a:r>
                      <a:endParaRPr b="1" sz="12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FE2F3"/>
                    </a:solidFill>
                  </a:tcPr>
                </a:tc>
                <a:tc>
                  <a:txBody>
                    <a:bodyPr/>
                    <a:lstStyle/>
                    <a:p>
                      <a:pPr indent="0" lvl="0" marL="0" rtl="0" algn="ctr">
                        <a:lnSpc>
                          <a:spcPct val="115000"/>
                        </a:lnSpc>
                        <a:spcBef>
                          <a:spcPts val="0"/>
                        </a:spcBef>
                        <a:spcAft>
                          <a:spcPts val="0"/>
                        </a:spcAft>
                        <a:buNone/>
                      </a:pPr>
                      <a:r>
                        <a:rPr b="1" lang="en-US" sz="1200"/>
                        <a:t>Qty</a:t>
                      </a:r>
                      <a:endParaRPr b="1" sz="12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FE2F3"/>
                    </a:solidFill>
                  </a:tcPr>
                </a:tc>
                <a:tc>
                  <a:txBody>
                    <a:bodyPr/>
                    <a:lstStyle/>
                    <a:p>
                      <a:pPr indent="0" lvl="0" marL="0" rtl="0" algn="ctr">
                        <a:lnSpc>
                          <a:spcPct val="115000"/>
                        </a:lnSpc>
                        <a:spcBef>
                          <a:spcPts val="0"/>
                        </a:spcBef>
                        <a:spcAft>
                          <a:spcPts val="0"/>
                        </a:spcAft>
                        <a:buNone/>
                      </a:pPr>
                      <a:r>
                        <a:rPr b="1" lang="en-US" sz="1200"/>
                        <a:t>Power (W)</a:t>
                      </a:r>
                      <a:endParaRPr b="1" sz="12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FE2F3"/>
                    </a:solidFill>
                  </a:tcPr>
                </a:tc>
                <a:tc>
                  <a:txBody>
                    <a:bodyPr/>
                    <a:lstStyle/>
                    <a:p>
                      <a:pPr indent="0" lvl="0" marL="0" rtl="0" algn="ctr">
                        <a:lnSpc>
                          <a:spcPct val="115000"/>
                        </a:lnSpc>
                        <a:spcBef>
                          <a:spcPts val="0"/>
                        </a:spcBef>
                        <a:spcAft>
                          <a:spcPts val="0"/>
                        </a:spcAft>
                        <a:buNone/>
                      </a:pPr>
                      <a:r>
                        <a:rPr b="1" lang="en-US" sz="1200"/>
                        <a:t>Extended Power (W)</a:t>
                      </a:r>
                      <a:endParaRPr b="1" sz="12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FE2F3"/>
                    </a:solidFill>
                  </a:tcPr>
                </a:tc>
                <a:tc>
                  <a:txBody>
                    <a:bodyPr/>
                    <a:lstStyle/>
                    <a:p>
                      <a:pPr indent="0" lvl="0" marL="0" rtl="0" algn="ctr">
                        <a:lnSpc>
                          <a:spcPct val="115000"/>
                        </a:lnSpc>
                        <a:spcBef>
                          <a:spcPts val="0"/>
                        </a:spcBef>
                        <a:spcAft>
                          <a:spcPts val="0"/>
                        </a:spcAft>
                        <a:buNone/>
                      </a:pPr>
                      <a:r>
                        <a:rPr b="1" lang="en-US" sz="1200"/>
                        <a:t>Total Power (W)</a:t>
                      </a:r>
                      <a:endParaRPr b="1" sz="12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FE2F3"/>
                    </a:solidFill>
                  </a:tcPr>
                </a:tc>
              </a:tr>
              <a:tr h="418375">
                <a:tc>
                  <a:txBody>
                    <a:bodyPr/>
                    <a:lstStyle/>
                    <a:p>
                      <a:pPr indent="0" lvl="0" marL="0" rtl="0" algn="l">
                        <a:lnSpc>
                          <a:spcPct val="115000"/>
                        </a:lnSpc>
                        <a:spcBef>
                          <a:spcPts val="0"/>
                        </a:spcBef>
                        <a:spcAft>
                          <a:spcPts val="0"/>
                        </a:spcAft>
                        <a:buNone/>
                      </a:pPr>
                      <a:r>
                        <a:rPr lang="en-US" sz="1200"/>
                        <a:t>Control Module</a:t>
                      </a:r>
                      <a:endParaRPr sz="12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US" sz="1200"/>
                        <a:t>Raspberry pi 4</a:t>
                      </a:r>
                      <a:endParaRPr sz="12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US" sz="1200"/>
                        <a:t>2</a:t>
                      </a:r>
                      <a:endParaRPr sz="12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US" sz="1200"/>
                        <a:t>15.30</a:t>
                      </a:r>
                      <a:endParaRPr sz="12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US" sz="1200"/>
                        <a:t>30.60</a:t>
                      </a:r>
                      <a:endParaRPr sz="12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US" sz="1200"/>
                        <a:t>161.43</a:t>
                      </a:r>
                      <a:endParaRPr sz="12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424825">
                <a:tc>
                  <a:txBody>
                    <a:bodyPr/>
                    <a:lstStyle/>
                    <a:p>
                      <a:pPr indent="0" lvl="0" marL="0" rtl="0" algn="l">
                        <a:lnSpc>
                          <a:spcPct val="115000"/>
                        </a:lnSpc>
                        <a:spcBef>
                          <a:spcPts val="0"/>
                        </a:spcBef>
                        <a:spcAft>
                          <a:spcPts val="0"/>
                        </a:spcAft>
                        <a:buNone/>
                      </a:pPr>
                      <a:r>
                        <a:rPr lang="en-US" sz="1200"/>
                        <a:t>car kit</a:t>
                      </a:r>
                      <a:endParaRPr sz="12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US" sz="1200"/>
                        <a:t>Robot Smart Car Chassis</a:t>
                      </a:r>
                      <a:endParaRPr sz="12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US" sz="1200"/>
                        <a:t>1</a:t>
                      </a:r>
                      <a:endParaRPr sz="12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US" sz="1200"/>
                        <a:t>10.80</a:t>
                      </a:r>
                      <a:endParaRPr sz="12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US" sz="1200"/>
                        <a:t>10.80</a:t>
                      </a:r>
                      <a:endParaRPr sz="12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CCCCCC"/>
                      </a:solidFill>
                      <a:prstDash val="solid"/>
                      <a:round/>
                      <a:headEnd len="sm" w="sm" type="none"/>
                      <a:tailEnd len="sm" w="sm" type="none"/>
                    </a:lnB>
                  </a:tcPr>
                </a:tc>
              </a:tr>
              <a:tr h="424825">
                <a:tc>
                  <a:txBody>
                    <a:bodyPr/>
                    <a:lstStyle/>
                    <a:p>
                      <a:pPr indent="0" lvl="0" marL="0" rtl="0" algn="l">
                        <a:lnSpc>
                          <a:spcPct val="115000"/>
                        </a:lnSpc>
                        <a:spcBef>
                          <a:spcPts val="0"/>
                        </a:spcBef>
                        <a:spcAft>
                          <a:spcPts val="0"/>
                        </a:spcAft>
                        <a:buNone/>
                      </a:pPr>
                      <a:r>
                        <a:rPr lang="en-US" sz="1200"/>
                        <a:t>blades motor</a:t>
                      </a:r>
                      <a:endParaRPr sz="12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US" sz="1200"/>
                        <a:t>blades motor</a:t>
                      </a:r>
                      <a:endParaRPr sz="12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US" sz="1200"/>
                        <a:t>1</a:t>
                      </a:r>
                      <a:endParaRPr sz="12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US" sz="1200"/>
                        <a:t>120.00</a:t>
                      </a:r>
                      <a:endParaRPr sz="12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US" sz="1200"/>
                        <a:t>120.00</a:t>
                      </a:r>
                      <a:endParaRPr sz="12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424825">
                <a:tc>
                  <a:txBody>
                    <a:bodyPr/>
                    <a:lstStyle/>
                    <a:p>
                      <a:pPr indent="0" lvl="0" marL="0" rtl="0" algn="l">
                        <a:lnSpc>
                          <a:spcPct val="115000"/>
                        </a:lnSpc>
                        <a:spcBef>
                          <a:spcPts val="0"/>
                        </a:spcBef>
                        <a:spcAft>
                          <a:spcPts val="0"/>
                        </a:spcAft>
                        <a:buNone/>
                      </a:pPr>
                      <a:r>
                        <a:rPr lang="en-US" sz="1200"/>
                        <a:t>humidity sensors</a:t>
                      </a:r>
                      <a:endParaRPr sz="12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US" sz="1200"/>
                        <a:t>Gowoops DHT22 Sensor</a:t>
                      </a:r>
                      <a:endParaRPr sz="12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US" sz="1200"/>
                        <a:t>1</a:t>
                      </a:r>
                      <a:endParaRPr sz="12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US" sz="1200"/>
                        <a:t>0.01</a:t>
                      </a:r>
                      <a:endParaRPr sz="12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US" sz="1200"/>
                        <a:t>0.01</a:t>
                      </a:r>
                      <a:endParaRPr sz="12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424825">
                <a:tc>
                  <a:txBody>
                    <a:bodyPr/>
                    <a:lstStyle/>
                    <a:p>
                      <a:pPr indent="0" lvl="0" marL="0" rtl="0" algn="l">
                        <a:lnSpc>
                          <a:spcPct val="115000"/>
                        </a:lnSpc>
                        <a:spcBef>
                          <a:spcPts val="0"/>
                        </a:spcBef>
                        <a:spcAft>
                          <a:spcPts val="0"/>
                        </a:spcAft>
                        <a:buNone/>
                      </a:pPr>
                      <a:r>
                        <a:rPr lang="en-US" sz="1200"/>
                        <a:t>wire sensor</a:t>
                      </a:r>
                      <a:endParaRPr sz="12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US" sz="1200"/>
                        <a:t>wire sensor</a:t>
                      </a:r>
                      <a:endParaRPr sz="12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US" sz="1200"/>
                        <a:t>1</a:t>
                      </a:r>
                      <a:endParaRPr sz="12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US" sz="1200"/>
                        <a:t>0.01</a:t>
                      </a:r>
                      <a:endParaRPr sz="12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US" sz="1200"/>
                        <a:t>0.01</a:t>
                      </a:r>
                      <a:endParaRPr sz="1200"/>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6"/>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ctr">
              <a:lnSpc>
                <a:spcPct val="85000"/>
              </a:lnSpc>
              <a:spcBef>
                <a:spcPts val="0"/>
              </a:spcBef>
              <a:spcAft>
                <a:spcPts val="0"/>
              </a:spcAft>
              <a:buClr>
                <a:srgbClr val="3F3F3F"/>
              </a:buClr>
              <a:buSzPts val="4800"/>
              <a:buFont typeface="Calibri"/>
              <a:buNone/>
            </a:pPr>
            <a:r>
              <a:rPr lang="en-US"/>
              <a:t>Fully Automated Lawn Mower</a:t>
            </a:r>
            <a:br>
              <a:rPr lang="en-US"/>
            </a:br>
            <a:r>
              <a:rPr lang="en-US" sz="3600" u="sng"/>
              <a:t>Weekly Schedule For February</a:t>
            </a:r>
            <a:endParaRPr/>
          </a:p>
        </p:txBody>
      </p:sp>
      <p:sp>
        <p:nvSpPr>
          <p:cNvPr id="154" name="Google Shape;154;p6"/>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0" lvl="0" marL="0" rtl="0" algn="l">
              <a:lnSpc>
                <a:spcPct val="150000"/>
              </a:lnSpc>
              <a:spcBef>
                <a:spcPts val="0"/>
              </a:spcBef>
              <a:spcAft>
                <a:spcPts val="0"/>
              </a:spcAft>
              <a:buNone/>
            </a:pPr>
            <a:r>
              <a:rPr b="1" lang="en-US" u="sng"/>
              <a:t>Feb </a:t>
            </a:r>
            <a:r>
              <a:rPr b="1" lang="en-US" u="sng"/>
              <a:t>14th - 20th:</a:t>
            </a:r>
            <a:endParaRPr b="1" u="sng"/>
          </a:p>
          <a:p>
            <a:pPr indent="0" lvl="0" marL="0" rtl="0" algn="l">
              <a:lnSpc>
                <a:spcPct val="150000"/>
              </a:lnSpc>
              <a:spcBef>
                <a:spcPts val="0"/>
              </a:spcBef>
              <a:spcAft>
                <a:spcPts val="0"/>
              </a:spcAft>
              <a:buNone/>
            </a:pPr>
            <a:r>
              <a:rPr lang="en-US"/>
              <a:t>Further research best solar panel options and motors</a:t>
            </a:r>
            <a:endParaRPr/>
          </a:p>
          <a:p>
            <a:pPr indent="0" lvl="0" marL="0" rtl="0" algn="l">
              <a:lnSpc>
                <a:spcPct val="150000"/>
              </a:lnSpc>
              <a:spcBef>
                <a:spcPts val="0"/>
              </a:spcBef>
              <a:spcAft>
                <a:spcPts val="0"/>
              </a:spcAft>
              <a:buNone/>
            </a:pPr>
            <a:r>
              <a:t/>
            </a:r>
            <a:endParaRPr/>
          </a:p>
          <a:p>
            <a:pPr indent="0" lvl="0" marL="0" rtl="0" algn="l">
              <a:lnSpc>
                <a:spcPct val="150000"/>
              </a:lnSpc>
              <a:spcBef>
                <a:spcPts val="0"/>
              </a:spcBef>
              <a:spcAft>
                <a:spcPts val="0"/>
              </a:spcAft>
              <a:buNone/>
            </a:pPr>
            <a:r>
              <a:rPr b="1" lang="en-US" u="sng"/>
              <a:t>Feb </a:t>
            </a:r>
            <a:r>
              <a:rPr b="1" lang="en-US" u="sng"/>
              <a:t>21st - 27th:</a:t>
            </a:r>
            <a:endParaRPr/>
          </a:p>
          <a:p>
            <a:pPr indent="0" lvl="0" marL="0" rtl="0" algn="l">
              <a:lnSpc>
                <a:spcPct val="150000"/>
              </a:lnSpc>
              <a:spcBef>
                <a:spcPts val="0"/>
              </a:spcBef>
              <a:spcAft>
                <a:spcPts val="0"/>
              </a:spcAft>
              <a:buNone/>
            </a:pPr>
            <a:r>
              <a:rPr lang="en-US"/>
              <a:t>Determine ideal microcontroller options, GPS, Sensors, and controller options</a:t>
            </a:r>
            <a:endParaRPr/>
          </a:p>
          <a:p>
            <a:pPr indent="0" lvl="0" marL="0" rtl="0" algn="l">
              <a:lnSpc>
                <a:spcPct val="150000"/>
              </a:lnSpc>
              <a:spcBef>
                <a:spcPts val="0"/>
              </a:spcBef>
              <a:spcAft>
                <a:spcPts val="0"/>
              </a:spcAft>
              <a:buNone/>
            </a:pPr>
            <a:r>
              <a:t/>
            </a:r>
            <a:endParaRPr/>
          </a:p>
          <a:p>
            <a:pPr indent="0" lvl="0" marL="0" rtl="0" algn="l">
              <a:lnSpc>
                <a:spcPct val="150000"/>
              </a:lnSpc>
              <a:spcBef>
                <a:spcPts val="0"/>
              </a:spcBef>
              <a:spcAft>
                <a:spcPts val="0"/>
              </a:spcAft>
              <a:buNone/>
            </a:pPr>
            <a:r>
              <a:rPr b="1" lang="en-US" u="sng"/>
              <a:t>Feb </a:t>
            </a:r>
            <a:r>
              <a:rPr b="1" lang="en-US" u="sng"/>
              <a:t>28th - 6th:</a:t>
            </a:r>
            <a:endParaRPr b="1" u="sng"/>
          </a:p>
          <a:p>
            <a:pPr indent="0" lvl="0" marL="0" rtl="0" algn="l">
              <a:lnSpc>
                <a:spcPct val="150000"/>
              </a:lnSpc>
              <a:spcBef>
                <a:spcPts val="0"/>
              </a:spcBef>
              <a:spcAft>
                <a:spcPts val="0"/>
              </a:spcAft>
              <a:buNone/>
            </a:pPr>
            <a:r>
              <a:rPr lang="en-US"/>
              <a:t>Determine boundary sensor and emitter </a:t>
            </a:r>
            <a:r>
              <a:rPr lang="en-US"/>
              <a:t>configurations</a:t>
            </a:r>
            <a:endParaRPr/>
          </a:p>
          <a:p>
            <a:pPr indent="0" lvl="0" marL="0" rtl="0" algn="l">
              <a:lnSpc>
                <a:spcPct val="70000"/>
              </a:lnSpc>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Retrospect">
  <a:themeElements>
    <a:clrScheme name="Retrospect">
      <a:dk1>
        <a:srgbClr val="000000"/>
      </a:dk1>
      <a:lt1>
        <a:srgbClr val="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2021-01-25T01:55:58Z</dcterms:created>
  <dc:creator>Brian Darling</dc:creator>
</cp:coreProperties>
</file>