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0" r:id="rId3"/>
    <p:sldId id="269" r:id="rId4"/>
    <p:sldId id="270" r:id="rId5"/>
    <p:sldId id="261" r:id="rId6"/>
    <p:sldId id="262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33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3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7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30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1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0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0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2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E5B3F8-A4C5-407E-9BB2-D36C219E00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3468D74-0D8B-4A61-A567-964B615330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DFB5-189B-4B72-AF0B-01EFBCF47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Senior Design Proposal</a:t>
            </a:r>
            <a:br>
              <a:rPr lang="en-US" dirty="0"/>
            </a:br>
            <a:r>
              <a:rPr lang="en-US" dirty="0"/>
              <a:t>		- </a:t>
            </a:r>
            <a:r>
              <a:rPr lang="en-US" sz="6000" dirty="0"/>
              <a:t>Automated Lawn Mower</a:t>
            </a:r>
            <a:br>
              <a:rPr lang="en-US" sz="6000" dirty="0"/>
            </a:br>
            <a:r>
              <a:rPr lang="en-US" sz="6000" dirty="0"/>
              <a:t>		- Voice Controlled Wheelchair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9C798-F894-4B0D-A26F-C1EA16CD2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Brian Darling and Gabriel De La Torre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https://darlbc.wixsite.com/bg2021</a:t>
            </a:r>
          </a:p>
        </p:txBody>
      </p:sp>
    </p:spTree>
    <p:extLst>
      <p:ext uri="{BB962C8B-B14F-4D97-AF65-F5344CB8AC3E}">
        <p14:creationId xmlns:p14="http://schemas.microsoft.com/office/powerpoint/2010/main" val="218754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23AB4E-79B1-48D1-8C99-E08AE8BB9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070" y="1241571"/>
            <a:ext cx="5044375" cy="50443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B023E5-20D6-44EC-926A-44546620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Similar Existing Products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8CEE-B782-4CF2-8795-8DE304D2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VoiceDriver</a:t>
            </a:r>
            <a:r>
              <a:rPr lang="en-US" dirty="0"/>
              <a:t> by </a:t>
            </a:r>
            <a:r>
              <a:rPr lang="en-US" dirty="0" err="1"/>
              <a:t>AutoNOMOS</a:t>
            </a:r>
            <a:r>
              <a:rPr lang="en-US" dirty="0"/>
              <a:t> Labs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Electric Wheelchair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Controlled using a Laptop and Microphone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SmartDrive MX2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Attaches to back of wheelchair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Adds an additional push assist for momentum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Wristband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Smart Watch Voice Command Car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Toy car with smart watch integration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voice commands to move</a:t>
            </a:r>
          </a:p>
        </p:txBody>
      </p:sp>
    </p:spTree>
    <p:extLst>
      <p:ext uri="{BB962C8B-B14F-4D97-AF65-F5344CB8AC3E}">
        <p14:creationId xmlns:p14="http://schemas.microsoft.com/office/powerpoint/2010/main" val="687690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B59D-64D7-4978-AD39-3B1C564E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Modified Block Diagram</a:t>
            </a:r>
            <a:endParaRPr lang="en-US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941F0-4E0D-4ED5-A23E-71A5FC467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2885811" cy="4023360"/>
          </a:xfrm>
        </p:spPr>
        <p:txBody>
          <a:bodyPr/>
          <a:lstStyle/>
          <a:p>
            <a:r>
              <a:rPr lang="en-US" b="1" u="sng" dirty="0"/>
              <a:t>Updates: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Added backup foot pedal controls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Added backup breath controls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52B174-993B-4168-AFE6-406696980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919" y="1737360"/>
            <a:ext cx="7343036" cy="450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87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1F78-B9D2-4A41-B6B8-0B7A1A5A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Tentative Weekly Design Work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0723-03DD-4938-A83F-5C7E6D85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viability of the project and general complexity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if Raspberry Pi will have enough ports or which controller would be a better option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motor, distance sensors, microphone, wheels, and chair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power supply required to power the system and move the necessary amount of weight.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Purchase and check the compatibility of the hardware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Begin assembling hardware components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Continue writing code and testing compatibility with components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Begin testing the multiple expected outcomes of the system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Once, voice recognition is successful, begin tweaking movement speed and turning rate.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Refine Code and begin adding extra safety features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Run multiple tests for obstacle detection using the distance sensor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Run multiple tests using the voice command for maneuvering around obstacles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Final test using both voice command and auto safety features in a real world scenario</a:t>
            </a:r>
          </a:p>
        </p:txBody>
      </p:sp>
    </p:spTree>
    <p:extLst>
      <p:ext uri="{BB962C8B-B14F-4D97-AF65-F5344CB8AC3E}">
        <p14:creationId xmlns:p14="http://schemas.microsoft.com/office/powerpoint/2010/main" val="2982395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1F78-B9D2-4A41-B6B8-0B7A1A5A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Speculated Base Component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0723-03DD-4938-A83F-5C7E6D85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A5382B-5FDA-421D-BAE9-CF8BF37D7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63808"/>
              </p:ext>
            </p:extLst>
          </p:nvPr>
        </p:nvGraphicFramePr>
        <p:xfrm>
          <a:off x="2032000" y="2414694"/>
          <a:ext cx="8128000" cy="280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009242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43939971"/>
                    </a:ext>
                  </a:extLst>
                </a:gridCol>
              </a:tblGrid>
              <a:tr h="4004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15139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r>
                        <a:rPr lang="en-US" dirty="0" err="1"/>
                        <a:t>Raspberri</a:t>
                      </a:r>
                      <a:r>
                        <a:rPr lang="en-US" dirty="0"/>
                        <a:t> 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823308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r>
                        <a:rPr lang="en-US" dirty="0"/>
                        <a:t>Distance Sensor HC SR04 (Qty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6134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r>
                        <a:rPr lang="en-US" dirty="0"/>
                        <a:t>Breadboard and wiring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20471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r>
                        <a:rPr lang="en-US" dirty="0"/>
                        <a:t>Smart Robot Car Kit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073309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r>
                        <a:rPr lang="en-US" dirty="0"/>
                        <a:t>Throat Microphone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640905"/>
                  </a:ext>
                </a:extLst>
              </a:tr>
              <a:tr h="40046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$311+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572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83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9F0E68-C0D8-416E-9372-9DF68BAF7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823" y="2216138"/>
            <a:ext cx="2927759" cy="2425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AC09A3-E43B-4D32-AFC2-A4747C24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Team Member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6517-A00C-4CDF-9F60-B9653DEF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Gabe will oversee writing code and program interface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Brian will do QC and verify correctness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Electronics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Brian and Gabe will share responsibilities of component procurement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Gabe will take the lead in microcontroller and interface components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Brian will take the lead in robotic movement and physical interface components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Hardware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Brian will oversee structural design and component interface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Gabe will do QC and verify correctness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23E5-20D6-44EC-926A-44546620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Justification and Technical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8CEE-B782-4CF2-8795-8DE304D2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Gabe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coding Raspberry Pi controllers.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Owns several Raspberry Pi devices and has the software to create code.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Education track is focused on computer systems.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Understands fundamental circuit design and can create systems with Raspberry Pi controllers.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Brian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8 years of on the field mechanical assembly for electronic devices for both prototype and production assemblies.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8 years on the field experience as a Process Writer developing in house manufacturing manuals for an Electronics Manufacturing Services provider building assemblies for a multitude of industries.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Helped build and implement design changes for prototype assemblies for real world devices currently in use.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with troubleshooting electronic devices (Implemented and operated the repair depot at previous job for Stanley Security Systems).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with 3D CAD design and having designs 3D printed or </a:t>
            </a:r>
            <a:r>
              <a:rPr lang="en-US" dirty="0" err="1"/>
              <a:t>CNCed</a:t>
            </a:r>
            <a:r>
              <a:rPr lang="en-US" dirty="0"/>
              <a:t> from metal.</a:t>
            </a:r>
          </a:p>
        </p:txBody>
      </p:sp>
    </p:spTree>
    <p:extLst>
      <p:ext uri="{BB962C8B-B14F-4D97-AF65-F5344CB8AC3E}">
        <p14:creationId xmlns:p14="http://schemas.microsoft.com/office/powerpoint/2010/main" val="365033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23E5-20D6-44EC-926A-44546620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Similar Existing Products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8CEE-B782-4CF2-8795-8DE304D2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MowBot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Local lawn service that currently employs Husqvarna robotic lawnmowers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Has anti-theft alarms and GPS locators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underground boundary wires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Husqvarna Mowers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GPS guidance modules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underground boundary wires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Bluetooth communication to Cell Phones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Charging station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MowRo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GPS guidance modules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Uses underground boundary wires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Rain Detection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Charging station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3C8793-FEA9-4F02-B400-325D0BE88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82" y="2845868"/>
            <a:ext cx="5299138" cy="302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B59D-64D7-4978-AD39-3B1C564E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Modified Block Diagram</a:t>
            </a:r>
            <a:endParaRPr lang="en-US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941F0-4E0D-4ED5-A23E-71A5FC467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2885811" cy="4023360"/>
          </a:xfrm>
        </p:spPr>
        <p:txBody>
          <a:bodyPr/>
          <a:lstStyle/>
          <a:p>
            <a:r>
              <a:rPr lang="en-US" b="1" u="sng" dirty="0"/>
              <a:t>Updates: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Simplified Docking Station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Added Solar Panel to Mower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Added Bluetooth Transmitter for phone integration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B89024-AF5F-4C6D-9753-DE8E64672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091" y="1737360"/>
            <a:ext cx="7172589" cy="403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1F78-B9D2-4A41-B6B8-0B7A1A5A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Tentative Weekly Design Work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0723-03DD-4938-A83F-5C7E6D85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Fully determine scope of entire project and refine process flow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best controllers based on required input and output requirements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motors, GPS modules, Sensors, Antennas, </a:t>
            </a:r>
            <a:r>
              <a:rPr lang="en-US" dirty="0" err="1"/>
              <a:t>ect</a:t>
            </a:r>
            <a:r>
              <a:rPr lang="en-US" dirty="0"/>
              <a:t> needed to complete each requirement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Determine power supply needed to run unit for at least an hour and charging system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Verify compatibility and estimated battery life of unit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Purchase needed electronics and hardware and double check all components will fit specs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After all components are in hand, design housing to hold hardware.  Start building code framework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Continue design and code and order any custom parts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Continue integration, code development, and order any custom parts that may be needed.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Have all movement and guidance systems created and initiate first power and basic controls tested (no test on cutter or sensors)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Refine Code and Controls + start preparing for safety code integration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Introduce safety devices and cutter blade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Live safety test and docking test</a:t>
            </a:r>
          </a:p>
          <a:p>
            <a:pPr marL="457200" lvl="0" indent="-457200">
              <a:lnSpc>
                <a:spcPct val="70000"/>
              </a:lnSpc>
              <a:buFont typeface="+mj-lt"/>
              <a:buAutoNum type="arabicPeriod"/>
            </a:pPr>
            <a:r>
              <a:rPr lang="en-US" dirty="0"/>
              <a:t>Full test in designated areas for grass height comparison.</a:t>
            </a:r>
          </a:p>
        </p:txBody>
      </p:sp>
    </p:spTree>
    <p:extLst>
      <p:ext uri="{BB962C8B-B14F-4D97-AF65-F5344CB8AC3E}">
        <p14:creationId xmlns:p14="http://schemas.microsoft.com/office/powerpoint/2010/main" val="68199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1F78-B9D2-4A41-B6B8-0B7A1A5A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Fully Automated Lawn Mower</a:t>
            </a:r>
            <a:br>
              <a:rPr lang="en-US" dirty="0"/>
            </a:br>
            <a:r>
              <a:rPr lang="en-US" sz="3600" u="sng" dirty="0"/>
              <a:t>Speculated Base Component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0723-03DD-4938-A83F-5C7E6D85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A5382B-5FDA-421D-BAE9-CF8BF37D7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652"/>
              </p:ext>
            </p:extLst>
          </p:nvPr>
        </p:nvGraphicFramePr>
        <p:xfrm>
          <a:off x="2032000" y="1845735"/>
          <a:ext cx="8128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009242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43939971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15139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 err="1"/>
                        <a:t>Raspberri</a:t>
                      </a:r>
                      <a:r>
                        <a:rPr lang="en-US" dirty="0"/>
                        <a:t> 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823308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Distance Sensor HC SR04 (Qty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6134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Breadboard and wiring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2047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High Torque Brushless Motor (Qty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073309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GPS and Antenna Comm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64090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Chassis and Hardware (</a:t>
                      </a:r>
                      <a:r>
                        <a:rPr lang="en-US" dirty="0" err="1"/>
                        <a:t>approx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09273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/>
                        <a:t>Solar Recharge Stations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82988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$500+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572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99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09A3-E43B-4D32-AFC2-A4747C24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Team Member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6517-A00C-4CDF-9F60-B9653DEF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Gabe: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Coding and software related tasks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Procuring microcontroller and interface components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Raspberry Pi interface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QC of hardware related tasks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Brian: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QC of software related tasks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Procuring Hardware and motorized components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Assembly and hardware related tasks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Physical interface of the chair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CC59B8-2E20-46B7-88D6-E708796F1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777" y="1845734"/>
            <a:ext cx="3695367" cy="415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6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23E5-20D6-44EC-926A-44546620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Voice Controlled Wheelchair</a:t>
            </a:r>
            <a:br>
              <a:rPr lang="en-US" dirty="0"/>
            </a:br>
            <a:r>
              <a:rPr lang="en-US" sz="3600" u="sng" dirty="0"/>
              <a:t>Justification and Technical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8CEE-B782-4CF2-8795-8DE304D2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Gabe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coding Raspberry Pi controllers.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Owns several Raspberry Pi devices and has the software to create code.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Education track is focused on computer systems.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Understands fundamental circuit design and can create systems with Raspberry Pi controllers.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Brian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8 years of on the field mechanical assembly for electronic devices for both prototype and production assemblies.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8 years on the field experience as a Process Writer developing in house manufacturing manuals for an Electronics Manufacturing Services provider building assemblies for a multitude of industries.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Helped build and implement design changes for prototype assemblies for real world devices currently in use.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with troubleshooting electronic devices (Implemented and operated the repair depot at previous job for Stanley Security Systems).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Experienced with 3D CAD design and having designs 3D printed or </a:t>
            </a:r>
            <a:r>
              <a:rPr lang="en-US" dirty="0" err="1"/>
              <a:t>CNCed</a:t>
            </a:r>
            <a:r>
              <a:rPr lang="en-US" dirty="0"/>
              <a:t> from metal.</a:t>
            </a:r>
          </a:p>
        </p:txBody>
      </p:sp>
    </p:spTree>
    <p:extLst>
      <p:ext uri="{BB962C8B-B14F-4D97-AF65-F5344CB8AC3E}">
        <p14:creationId xmlns:p14="http://schemas.microsoft.com/office/powerpoint/2010/main" val="39769368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1050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Senior Design Proposal   - Automated Lawn Mower   - Voice Controlled Wheelchair </vt:lpstr>
      <vt:lpstr>Fully Automated Lawn Mower Team Member Responsibilities</vt:lpstr>
      <vt:lpstr>Fully Automated Lawn Mower Justification and Technical Qualifications</vt:lpstr>
      <vt:lpstr>Fully Automated Lawn Mower Similar Existing Products and Services</vt:lpstr>
      <vt:lpstr>Fully Automated Lawn Mower Modified Block Diagram</vt:lpstr>
      <vt:lpstr>Fully Automated Lawn Mower Tentative Weekly Design Work Schedule</vt:lpstr>
      <vt:lpstr>Fully Automated Lawn Mower Speculated Base Component Costs</vt:lpstr>
      <vt:lpstr>Voice Controlled Wheelchair Team Member Responsibilities</vt:lpstr>
      <vt:lpstr>Voice Controlled Wheelchair Justification and Technical Qualifications</vt:lpstr>
      <vt:lpstr>Voice Controlled Wheelchair Similar Existing Products and Services</vt:lpstr>
      <vt:lpstr>Voice Controlled Wheelchair Modified Block Diagram</vt:lpstr>
      <vt:lpstr>Voice Controlled Wheelchair Tentative Weekly Design Work Schedule</vt:lpstr>
      <vt:lpstr>Voice Controlled Wheelchair Speculated Base Component Costs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Proposal     Project Ideas</dc:title>
  <dc:creator>Brian Darling</dc:creator>
  <cp:lastModifiedBy>Brian Darling</cp:lastModifiedBy>
  <cp:revision>20</cp:revision>
  <dcterms:created xsi:type="dcterms:W3CDTF">2021-01-25T01:55:58Z</dcterms:created>
  <dcterms:modified xsi:type="dcterms:W3CDTF">2021-02-01T04:46:15Z</dcterms:modified>
</cp:coreProperties>
</file>