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38"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AE5B3F8-A4C5-407E-9BB2-D36C219E00B3}"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468D74-0D8B-4A61-A567-964B61533032}"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0337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E5B3F8-A4C5-407E-9BB2-D36C219E00B3}"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468D74-0D8B-4A61-A567-964B61533032}" type="slidenum">
              <a:rPr lang="en-US" smtClean="0"/>
              <a:t>‹#›</a:t>
            </a:fld>
            <a:endParaRPr lang="en-US"/>
          </a:p>
        </p:txBody>
      </p:sp>
    </p:spTree>
    <p:extLst>
      <p:ext uri="{BB962C8B-B14F-4D97-AF65-F5344CB8AC3E}">
        <p14:creationId xmlns:p14="http://schemas.microsoft.com/office/powerpoint/2010/main" val="1187336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E5B3F8-A4C5-407E-9BB2-D36C219E00B3}"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468D74-0D8B-4A61-A567-964B61533032}" type="slidenum">
              <a:rPr lang="en-US" smtClean="0"/>
              <a:t>‹#›</a:t>
            </a:fld>
            <a:endParaRPr lang="en-US"/>
          </a:p>
        </p:txBody>
      </p:sp>
    </p:spTree>
    <p:extLst>
      <p:ext uri="{BB962C8B-B14F-4D97-AF65-F5344CB8AC3E}">
        <p14:creationId xmlns:p14="http://schemas.microsoft.com/office/powerpoint/2010/main" val="4007274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E5B3F8-A4C5-407E-9BB2-D36C219E00B3}"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468D74-0D8B-4A61-A567-964B61533032}" type="slidenum">
              <a:rPr lang="en-US" smtClean="0"/>
              <a:t>‹#›</a:t>
            </a:fld>
            <a:endParaRPr lang="en-US"/>
          </a:p>
        </p:txBody>
      </p:sp>
    </p:spTree>
    <p:extLst>
      <p:ext uri="{BB962C8B-B14F-4D97-AF65-F5344CB8AC3E}">
        <p14:creationId xmlns:p14="http://schemas.microsoft.com/office/powerpoint/2010/main" val="558172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E5B3F8-A4C5-407E-9BB2-D36C219E00B3}"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468D74-0D8B-4A61-A567-964B61533032}"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7308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AE5B3F8-A4C5-407E-9BB2-D36C219E00B3}"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468D74-0D8B-4A61-A567-964B61533032}" type="slidenum">
              <a:rPr lang="en-US" smtClean="0"/>
              <a:t>‹#›</a:t>
            </a:fld>
            <a:endParaRPr lang="en-US"/>
          </a:p>
        </p:txBody>
      </p:sp>
    </p:spTree>
    <p:extLst>
      <p:ext uri="{BB962C8B-B14F-4D97-AF65-F5344CB8AC3E}">
        <p14:creationId xmlns:p14="http://schemas.microsoft.com/office/powerpoint/2010/main" val="608759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AE5B3F8-A4C5-407E-9BB2-D36C219E00B3}" type="datetimeFigureOut">
              <a:rPr lang="en-US" smtClean="0"/>
              <a:t>1/24/2021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468D74-0D8B-4A61-A567-964B61533032}" type="slidenum">
              <a:rPr lang="en-US" smtClean="0"/>
              <a:t>‹#›</a:t>
            </a:fld>
            <a:endParaRPr lang="en-US"/>
          </a:p>
        </p:txBody>
      </p:sp>
    </p:spTree>
    <p:extLst>
      <p:ext uri="{BB962C8B-B14F-4D97-AF65-F5344CB8AC3E}">
        <p14:creationId xmlns:p14="http://schemas.microsoft.com/office/powerpoint/2010/main" val="269456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AE5B3F8-A4C5-407E-9BB2-D36C219E00B3}" type="datetimeFigureOut">
              <a:rPr lang="en-US" smtClean="0"/>
              <a:t>1/24/2021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468D74-0D8B-4A61-A567-964B61533032}" type="slidenum">
              <a:rPr lang="en-US" smtClean="0"/>
              <a:t>‹#›</a:t>
            </a:fld>
            <a:endParaRPr lang="en-US"/>
          </a:p>
        </p:txBody>
      </p:sp>
    </p:spTree>
    <p:extLst>
      <p:ext uri="{BB962C8B-B14F-4D97-AF65-F5344CB8AC3E}">
        <p14:creationId xmlns:p14="http://schemas.microsoft.com/office/powerpoint/2010/main" val="1993213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AE5B3F8-A4C5-407E-9BB2-D36C219E00B3}" type="datetimeFigureOut">
              <a:rPr lang="en-US" smtClean="0"/>
              <a:t>1/24/2021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3468D74-0D8B-4A61-A567-964B61533032}" type="slidenum">
              <a:rPr lang="en-US" smtClean="0"/>
              <a:t>‹#›</a:t>
            </a:fld>
            <a:endParaRPr lang="en-US"/>
          </a:p>
        </p:txBody>
      </p:sp>
    </p:spTree>
    <p:extLst>
      <p:ext uri="{BB962C8B-B14F-4D97-AF65-F5344CB8AC3E}">
        <p14:creationId xmlns:p14="http://schemas.microsoft.com/office/powerpoint/2010/main" val="4031808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AE5B3F8-A4C5-407E-9BB2-D36C219E00B3}" type="datetimeFigureOut">
              <a:rPr lang="en-US" smtClean="0"/>
              <a:t>1/24/2021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3468D74-0D8B-4A61-A567-964B61533032}" type="slidenum">
              <a:rPr lang="en-US" smtClean="0"/>
              <a:t>‹#›</a:t>
            </a:fld>
            <a:endParaRPr lang="en-US"/>
          </a:p>
        </p:txBody>
      </p:sp>
    </p:spTree>
    <p:extLst>
      <p:ext uri="{BB962C8B-B14F-4D97-AF65-F5344CB8AC3E}">
        <p14:creationId xmlns:p14="http://schemas.microsoft.com/office/powerpoint/2010/main" val="736000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AE5B3F8-A4C5-407E-9BB2-D36C219E00B3}"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468D74-0D8B-4A61-A567-964B61533032}" type="slidenum">
              <a:rPr lang="en-US" smtClean="0"/>
              <a:t>‹#›</a:t>
            </a:fld>
            <a:endParaRPr lang="en-US"/>
          </a:p>
        </p:txBody>
      </p:sp>
    </p:spTree>
    <p:extLst>
      <p:ext uri="{BB962C8B-B14F-4D97-AF65-F5344CB8AC3E}">
        <p14:creationId xmlns:p14="http://schemas.microsoft.com/office/powerpoint/2010/main" val="2072829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AE5B3F8-A4C5-407E-9BB2-D36C219E00B3}" type="datetimeFigureOut">
              <a:rPr lang="en-US" smtClean="0"/>
              <a:t>1/24/2021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3468D74-0D8B-4A61-A567-964B61533032}"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959021"/>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7DFB5-189B-4B72-AF0B-01EFBCF475F7}"/>
              </a:ext>
            </a:extLst>
          </p:cNvPr>
          <p:cNvSpPr>
            <a:spLocks noGrp="1"/>
          </p:cNvSpPr>
          <p:nvPr>
            <p:ph type="ctrTitle"/>
          </p:nvPr>
        </p:nvSpPr>
        <p:spPr/>
        <p:txBody>
          <a:bodyPr/>
          <a:lstStyle/>
          <a:p>
            <a:r>
              <a:rPr lang="en-US" dirty="0"/>
              <a:t>Senior Design Proposal</a:t>
            </a:r>
            <a:br>
              <a:rPr lang="en-US" dirty="0"/>
            </a:br>
            <a:r>
              <a:rPr lang="en-US" dirty="0"/>
              <a:t>				Project Ideas</a:t>
            </a:r>
          </a:p>
        </p:txBody>
      </p:sp>
      <p:sp>
        <p:nvSpPr>
          <p:cNvPr id="3" name="Subtitle 2">
            <a:extLst>
              <a:ext uri="{FF2B5EF4-FFF2-40B4-BE49-F238E27FC236}">
                <a16:creationId xmlns:a16="http://schemas.microsoft.com/office/drawing/2014/main" id="{2DB9C798-F894-4B0D-A26F-C1EA16CD2135}"/>
              </a:ext>
            </a:extLst>
          </p:cNvPr>
          <p:cNvSpPr>
            <a:spLocks noGrp="1"/>
          </p:cNvSpPr>
          <p:nvPr>
            <p:ph type="subTitle" idx="1"/>
          </p:nvPr>
        </p:nvSpPr>
        <p:spPr/>
        <p:txBody>
          <a:bodyPr>
            <a:normAutofit fontScale="85000" lnSpcReduction="20000"/>
          </a:bodyPr>
          <a:lstStyle/>
          <a:p>
            <a:r>
              <a:rPr lang="en-US" dirty="0"/>
              <a:t>Brian Darling and Gabriel De La Torre</a:t>
            </a:r>
          </a:p>
          <a:p>
            <a:r>
              <a:rPr lang="en-US" dirty="0"/>
              <a:t>Spring 2021</a:t>
            </a:r>
          </a:p>
          <a:p>
            <a:r>
              <a:rPr lang="en-US" dirty="0"/>
              <a:t>https://darlbc.wixsite.com/bg2021</a:t>
            </a:r>
          </a:p>
        </p:txBody>
      </p:sp>
    </p:spTree>
    <p:extLst>
      <p:ext uri="{BB962C8B-B14F-4D97-AF65-F5344CB8AC3E}">
        <p14:creationId xmlns:p14="http://schemas.microsoft.com/office/powerpoint/2010/main" val="2187542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F05BA-997F-4EB4-94D0-99152B48FCE7}"/>
              </a:ext>
            </a:extLst>
          </p:cNvPr>
          <p:cNvSpPr>
            <a:spLocks noGrp="1"/>
          </p:cNvSpPr>
          <p:nvPr>
            <p:ph type="title"/>
          </p:nvPr>
        </p:nvSpPr>
        <p:spPr/>
        <p:txBody>
          <a:bodyPr/>
          <a:lstStyle/>
          <a:p>
            <a:pPr algn="ctr"/>
            <a:r>
              <a:rPr lang="en-US" dirty="0"/>
              <a:t>Voice Controlled Wheelchair</a:t>
            </a:r>
          </a:p>
        </p:txBody>
      </p:sp>
      <p:sp>
        <p:nvSpPr>
          <p:cNvPr id="3" name="Content Placeholder 2">
            <a:extLst>
              <a:ext uri="{FF2B5EF4-FFF2-40B4-BE49-F238E27FC236}">
                <a16:creationId xmlns:a16="http://schemas.microsoft.com/office/drawing/2014/main" id="{56CA7C9C-DC41-46EE-9129-6E2D40CFB3C8}"/>
              </a:ext>
            </a:extLst>
          </p:cNvPr>
          <p:cNvSpPr>
            <a:spLocks noGrp="1"/>
          </p:cNvSpPr>
          <p:nvPr>
            <p:ph idx="1"/>
          </p:nvPr>
        </p:nvSpPr>
        <p:spPr/>
        <p:txBody>
          <a:bodyPr/>
          <a:lstStyle/>
          <a:p>
            <a:r>
              <a:rPr lang="en-US" b="1" u="sng" dirty="0"/>
              <a:t>Research Timeline</a:t>
            </a:r>
          </a:p>
          <a:p>
            <a:r>
              <a:rPr lang="en-US" dirty="0"/>
              <a:t>1) Develop controller module and voice input devices</a:t>
            </a:r>
          </a:p>
          <a:p>
            <a:r>
              <a:rPr lang="en-US" dirty="0"/>
              <a:t>2) Integrate battery supply and motor controls on platform</a:t>
            </a:r>
          </a:p>
          <a:p>
            <a:r>
              <a:rPr lang="en-US" dirty="0"/>
              <a:t>3) Integrate obstacle sensors and charging system</a:t>
            </a:r>
          </a:p>
          <a:p>
            <a:r>
              <a:rPr lang="en-US" dirty="0"/>
              <a:t>4) Full systems Test</a:t>
            </a:r>
          </a:p>
          <a:p>
            <a:r>
              <a:rPr lang="en-US" b="1" u="sng" dirty="0"/>
              <a:t>Estimated Costs</a:t>
            </a:r>
          </a:p>
          <a:p>
            <a:r>
              <a:rPr lang="en-US" dirty="0"/>
              <a:t>Electronics = $200</a:t>
            </a:r>
          </a:p>
          <a:p>
            <a:r>
              <a:rPr lang="en-US" dirty="0"/>
              <a:t>Hardware = $350</a:t>
            </a:r>
          </a:p>
        </p:txBody>
      </p:sp>
    </p:spTree>
    <p:extLst>
      <p:ext uri="{BB962C8B-B14F-4D97-AF65-F5344CB8AC3E}">
        <p14:creationId xmlns:p14="http://schemas.microsoft.com/office/powerpoint/2010/main" val="1727957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7B6C3-5C32-4279-A12B-88714583D95E}"/>
              </a:ext>
            </a:extLst>
          </p:cNvPr>
          <p:cNvSpPr>
            <a:spLocks noGrp="1"/>
          </p:cNvSpPr>
          <p:nvPr>
            <p:ph type="title"/>
          </p:nvPr>
        </p:nvSpPr>
        <p:spPr/>
        <p:txBody>
          <a:bodyPr/>
          <a:lstStyle/>
          <a:p>
            <a:pPr algn="ctr"/>
            <a:r>
              <a:rPr lang="en-US" dirty="0"/>
              <a:t>Portable Security System</a:t>
            </a:r>
          </a:p>
        </p:txBody>
      </p:sp>
      <p:sp>
        <p:nvSpPr>
          <p:cNvPr id="3" name="Content Placeholder 2">
            <a:extLst>
              <a:ext uri="{FF2B5EF4-FFF2-40B4-BE49-F238E27FC236}">
                <a16:creationId xmlns:a16="http://schemas.microsoft.com/office/drawing/2014/main" id="{6C4D7098-7672-43B9-915C-108DBDC49F3E}"/>
              </a:ext>
            </a:extLst>
          </p:cNvPr>
          <p:cNvSpPr>
            <a:spLocks noGrp="1"/>
          </p:cNvSpPr>
          <p:nvPr>
            <p:ph idx="1"/>
          </p:nvPr>
        </p:nvSpPr>
        <p:spPr/>
        <p:txBody>
          <a:bodyPr>
            <a:normAutofit fontScale="92500" lnSpcReduction="20000"/>
          </a:bodyPr>
          <a:lstStyle/>
          <a:p>
            <a:r>
              <a:rPr lang="en-US" dirty="0"/>
              <a:t>Everyone wants to feel safe and secure. Home alarm systems are a great way to protect you and your family from potential intruders. The only problem is that those systems can only help you when you're staying at your home. What about those times when you're on vacation at a hotel, when you stay at a friend's house, or at a motel. If only there was some way to take that alarm system with you everywhere you went. That is the purpose of the portable security system.</a:t>
            </a:r>
          </a:p>
          <a:p>
            <a:br>
              <a:rPr lang="en-US" dirty="0"/>
            </a:br>
            <a:r>
              <a:rPr lang="en-US" dirty="0"/>
              <a:t>This device will be a portable system that contains all the essential components of a home security system. These components include a motion sensor for detecting intruders, a camera, and an alarm to notify you when an intruder has been detected.</a:t>
            </a:r>
          </a:p>
          <a:p>
            <a:br>
              <a:rPr lang="en-US" dirty="0"/>
            </a:br>
            <a:r>
              <a:rPr lang="en-US" dirty="0"/>
              <a:t>The device itself will have a screen where the user can control all the aspects of the system. The system will also have different modes depending on how the user wants to use it. These modes include a silent mode where the system will detect and record an intruder without</a:t>
            </a:r>
            <a:br>
              <a:rPr lang="en-US" dirty="0"/>
            </a:br>
            <a:r>
              <a:rPr lang="en-US" dirty="0"/>
              <a:t>sounding the alarm, an alarm only mode for the system will sound the alarm if it detects an intruder but will not record, or a full alarm mode where the system will both record intruders and sound the alarm.</a:t>
            </a:r>
          </a:p>
        </p:txBody>
      </p:sp>
    </p:spTree>
    <p:extLst>
      <p:ext uri="{BB962C8B-B14F-4D97-AF65-F5344CB8AC3E}">
        <p14:creationId xmlns:p14="http://schemas.microsoft.com/office/powerpoint/2010/main" val="4028637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F68D9-A06F-4AD8-BF8D-4538385B3922}"/>
              </a:ext>
            </a:extLst>
          </p:cNvPr>
          <p:cNvSpPr>
            <a:spLocks noGrp="1"/>
          </p:cNvSpPr>
          <p:nvPr>
            <p:ph type="title"/>
          </p:nvPr>
        </p:nvSpPr>
        <p:spPr/>
        <p:txBody>
          <a:bodyPr/>
          <a:lstStyle/>
          <a:p>
            <a:pPr algn="ctr"/>
            <a:r>
              <a:rPr lang="en-US" dirty="0"/>
              <a:t>Portable Security System</a:t>
            </a:r>
          </a:p>
        </p:txBody>
      </p:sp>
      <p:pic>
        <p:nvPicPr>
          <p:cNvPr id="5" name="Content Placeholder 4">
            <a:extLst>
              <a:ext uri="{FF2B5EF4-FFF2-40B4-BE49-F238E27FC236}">
                <a16:creationId xmlns:a16="http://schemas.microsoft.com/office/drawing/2014/main" id="{7C730DAE-90F5-4EB9-95EB-81D519804BC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48838" y="1846263"/>
            <a:ext cx="7754650" cy="4022725"/>
          </a:xfrm>
        </p:spPr>
      </p:pic>
    </p:spTree>
    <p:extLst>
      <p:ext uri="{BB962C8B-B14F-4D97-AF65-F5344CB8AC3E}">
        <p14:creationId xmlns:p14="http://schemas.microsoft.com/office/powerpoint/2010/main" val="2740495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FF1F3-8BC2-43A2-8E03-F74E10E64258}"/>
              </a:ext>
            </a:extLst>
          </p:cNvPr>
          <p:cNvSpPr>
            <a:spLocks noGrp="1"/>
          </p:cNvSpPr>
          <p:nvPr>
            <p:ph type="title"/>
          </p:nvPr>
        </p:nvSpPr>
        <p:spPr/>
        <p:txBody>
          <a:bodyPr/>
          <a:lstStyle/>
          <a:p>
            <a:pPr algn="ctr"/>
            <a:r>
              <a:rPr lang="en-US" dirty="0"/>
              <a:t>Portable Security System</a:t>
            </a:r>
          </a:p>
        </p:txBody>
      </p:sp>
      <p:sp>
        <p:nvSpPr>
          <p:cNvPr id="3" name="Content Placeholder 2">
            <a:extLst>
              <a:ext uri="{FF2B5EF4-FFF2-40B4-BE49-F238E27FC236}">
                <a16:creationId xmlns:a16="http://schemas.microsoft.com/office/drawing/2014/main" id="{8EDFB502-A427-4833-9202-E3277005892B}"/>
              </a:ext>
            </a:extLst>
          </p:cNvPr>
          <p:cNvSpPr>
            <a:spLocks noGrp="1"/>
          </p:cNvSpPr>
          <p:nvPr>
            <p:ph idx="1"/>
          </p:nvPr>
        </p:nvSpPr>
        <p:spPr/>
        <p:txBody>
          <a:bodyPr/>
          <a:lstStyle/>
          <a:p>
            <a:r>
              <a:rPr lang="en-US" b="1" u="sng" dirty="0"/>
              <a:t>Research Timeline</a:t>
            </a:r>
          </a:p>
          <a:p>
            <a:r>
              <a:rPr lang="en-US" dirty="0"/>
              <a:t>1) Develop controller system and accompanying wireless modules</a:t>
            </a:r>
          </a:p>
          <a:p>
            <a:r>
              <a:rPr lang="en-US" dirty="0"/>
              <a:t>2) Integrate all systems together and confirm active communication</a:t>
            </a:r>
          </a:p>
          <a:p>
            <a:r>
              <a:rPr lang="en-US" dirty="0"/>
              <a:t>3) Integrate wireless camera for live video feed</a:t>
            </a:r>
          </a:p>
          <a:p>
            <a:r>
              <a:rPr lang="en-US" dirty="0"/>
              <a:t>4) configure user interface for password protection and security</a:t>
            </a:r>
          </a:p>
          <a:p>
            <a:r>
              <a:rPr lang="en-US" b="1" u="sng" dirty="0"/>
              <a:t>Estimated Costs</a:t>
            </a:r>
          </a:p>
          <a:p>
            <a:r>
              <a:rPr lang="en-US" dirty="0"/>
              <a:t>Electronics = $350</a:t>
            </a:r>
          </a:p>
          <a:p>
            <a:r>
              <a:rPr lang="en-US" dirty="0"/>
              <a:t>Hardware = $100</a:t>
            </a:r>
          </a:p>
        </p:txBody>
      </p:sp>
    </p:spTree>
    <p:extLst>
      <p:ext uri="{BB962C8B-B14F-4D97-AF65-F5344CB8AC3E}">
        <p14:creationId xmlns:p14="http://schemas.microsoft.com/office/powerpoint/2010/main" val="3603452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2E9AE-E5C8-4FEE-A30C-98618195C6CF}"/>
              </a:ext>
            </a:extLst>
          </p:cNvPr>
          <p:cNvSpPr>
            <a:spLocks noGrp="1"/>
          </p:cNvSpPr>
          <p:nvPr>
            <p:ph type="title"/>
          </p:nvPr>
        </p:nvSpPr>
        <p:spPr/>
        <p:txBody>
          <a:bodyPr/>
          <a:lstStyle/>
          <a:p>
            <a:pPr algn="ctr"/>
            <a:r>
              <a:rPr lang="en-US" dirty="0"/>
              <a:t>Automated Pet Feeder With RFID</a:t>
            </a:r>
          </a:p>
        </p:txBody>
      </p:sp>
      <p:sp>
        <p:nvSpPr>
          <p:cNvPr id="3" name="Content Placeholder 2">
            <a:extLst>
              <a:ext uri="{FF2B5EF4-FFF2-40B4-BE49-F238E27FC236}">
                <a16:creationId xmlns:a16="http://schemas.microsoft.com/office/drawing/2014/main" id="{05CDFF96-F852-44A9-803B-4C3E28DB301F}"/>
              </a:ext>
            </a:extLst>
          </p:cNvPr>
          <p:cNvSpPr>
            <a:spLocks noGrp="1"/>
          </p:cNvSpPr>
          <p:nvPr>
            <p:ph idx="1"/>
          </p:nvPr>
        </p:nvSpPr>
        <p:spPr/>
        <p:txBody>
          <a:bodyPr>
            <a:normAutofit/>
          </a:bodyPr>
          <a:lstStyle/>
          <a:p>
            <a:r>
              <a:rPr lang="en-US" dirty="0"/>
              <a:t>Some people who have multiple pets may have one or more of their cats or dogs either gorging themselves on all the food you put out for them at once or eating other pets food.  Having a system that portions out the food periodically throughout the day and only allows one pet to eat from the bowl is a very helpful way to make sure all of your pets get their fair share of food.</a:t>
            </a:r>
          </a:p>
          <a:p>
            <a:r>
              <a:rPr lang="en-US" dirty="0"/>
              <a:t>This pet food feeder will allow the owner to set how much food the designated pet will be allotted per day and how many times per day the food will dispense.  With the addition of either an active or passive an RFID tag that the pet will wear on their collar, this will either lock the pet out of the food dish or open the food dish to allow the pet to eat.</a:t>
            </a:r>
          </a:p>
          <a:p>
            <a:r>
              <a:rPr lang="en-US" dirty="0"/>
              <a:t>Adding in a battery backup system will keep the feeder active in the event of a power failure so that the pets will have a continuous source of food if you are not available to manually feed them.</a:t>
            </a:r>
          </a:p>
          <a:p>
            <a:endParaRPr lang="en-US" dirty="0"/>
          </a:p>
        </p:txBody>
      </p:sp>
    </p:spTree>
    <p:extLst>
      <p:ext uri="{BB962C8B-B14F-4D97-AF65-F5344CB8AC3E}">
        <p14:creationId xmlns:p14="http://schemas.microsoft.com/office/powerpoint/2010/main" val="235337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AA411-E99B-4FE3-B824-A1CB8B8B9872}"/>
              </a:ext>
            </a:extLst>
          </p:cNvPr>
          <p:cNvSpPr>
            <a:spLocks noGrp="1"/>
          </p:cNvSpPr>
          <p:nvPr>
            <p:ph type="title"/>
          </p:nvPr>
        </p:nvSpPr>
        <p:spPr/>
        <p:txBody>
          <a:bodyPr/>
          <a:lstStyle/>
          <a:p>
            <a:pPr algn="ctr"/>
            <a:r>
              <a:rPr lang="en-US" dirty="0"/>
              <a:t>Automated Pet Feeder With RFID</a:t>
            </a:r>
          </a:p>
        </p:txBody>
      </p:sp>
      <p:pic>
        <p:nvPicPr>
          <p:cNvPr id="5" name="Content Placeholder 4">
            <a:extLst>
              <a:ext uri="{FF2B5EF4-FFF2-40B4-BE49-F238E27FC236}">
                <a16:creationId xmlns:a16="http://schemas.microsoft.com/office/drawing/2014/main" id="{CC11A4CF-175C-4BC8-A635-BACB9095796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29087" y="1846263"/>
            <a:ext cx="7394151" cy="4022725"/>
          </a:xfrm>
        </p:spPr>
      </p:pic>
    </p:spTree>
    <p:extLst>
      <p:ext uri="{BB962C8B-B14F-4D97-AF65-F5344CB8AC3E}">
        <p14:creationId xmlns:p14="http://schemas.microsoft.com/office/powerpoint/2010/main" val="399913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7C412-637E-43EC-9CF5-80EC75D9573B}"/>
              </a:ext>
            </a:extLst>
          </p:cNvPr>
          <p:cNvSpPr>
            <a:spLocks noGrp="1"/>
          </p:cNvSpPr>
          <p:nvPr>
            <p:ph type="title"/>
          </p:nvPr>
        </p:nvSpPr>
        <p:spPr/>
        <p:txBody>
          <a:bodyPr/>
          <a:lstStyle/>
          <a:p>
            <a:pPr algn="ctr"/>
            <a:r>
              <a:rPr lang="en-US" dirty="0"/>
              <a:t>Automated Pet Feeder With RFID</a:t>
            </a:r>
          </a:p>
        </p:txBody>
      </p:sp>
      <p:sp>
        <p:nvSpPr>
          <p:cNvPr id="3" name="Content Placeholder 2">
            <a:extLst>
              <a:ext uri="{FF2B5EF4-FFF2-40B4-BE49-F238E27FC236}">
                <a16:creationId xmlns:a16="http://schemas.microsoft.com/office/drawing/2014/main" id="{8D183D6B-F70B-403B-B3AD-B11BB802B7A6}"/>
              </a:ext>
            </a:extLst>
          </p:cNvPr>
          <p:cNvSpPr>
            <a:spLocks noGrp="1"/>
          </p:cNvSpPr>
          <p:nvPr>
            <p:ph idx="1"/>
          </p:nvPr>
        </p:nvSpPr>
        <p:spPr/>
        <p:txBody>
          <a:bodyPr/>
          <a:lstStyle/>
          <a:p>
            <a:r>
              <a:rPr lang="en-US" b="1" u="sng" dirty="0"/>
              <a:t>Research Timeline</a:t>
            </a:r>
          </a:p>
          <a:p>
            <a:pPr marL="0" indent="0">
              <a:buNone/>
            </a:pPr>
            <a:r>
              <a:rPr lang="en-US" dirty="0"/>
              <a:t> 1) Determine Controller and power source</a:t>
            </a:r>
          </a:p>
          <a:p>
            <a:pPr marL="0" indent="0">
              <a:buNone/>
            </a:pPr>
            <a:r>
              <a:rPr lang="en-US" dirty="0"/>
              <a:t> 2) Determine best method for measurement and RFID technology (passive or active)</a:t>
            </a:r>
          </a:p>
          <a:p>
            <a:pPr marL="0" indent="0">
              <a:buNone/>
            </a:pPr>
            <a:r>
              <a:rPr lang="en-US" dirty="0"/>
              <a:t> 3) Spec secondary motors and design housing configurations</a:t>
            </a:r>
          </a:p>
          <a:p>
            <a:pPr marL="0" indent="0">
              <a:buNone/>
            </a:pPr>
            <a:r>
              <a:rPr lang="en-US" dirty="0"/>
              <a:t> 4) develop code for UI and scheduling</a:t>
            </a:r>
          </a:p>
          <a:p>
            <a:pPr marL="0" indent="0">
              <a:buNone/>
            </a:pPr>
            <a:r>
              <a:rPr lang="en-US" dirty="0"/>
              <a:t> 5) Live test</a:t>
            </a:r>
          </a:p>
          <a:p>
            <a:pPr marL="0" indent="0">
              <a:buNone/>
            </a:pPr>
            <a:r>
              <a:rPr lang="en-US" dirty="0"/>
              <a:t>  </a:t>
            </a:r>
            <a:r>
              <a:rPr lang="en-US" b="1" u="sng" dirty="0"/>
              <a:t>Estimated Costs</a:t>
            </a:r>
          </a:p>
          <a:p>
            <a:pPr marL="0" indent="0">
              <a:buNone/>
            </a:pPr>
            <a:r>
              <a:rPr lang="en-US" dirty="0"/>
              <a:t>  Electronics = $200</a:t>
            </a:r>
          </a:p>
          <a:p>
            <a:pPr marL="0" indent="0">
              <a:buNone/>
            </a:pPr>
            <a:r>
              <a:rPr lang="en-US" dirty="0"/>
              <a:t>  Hardware = $250</a:t>
            </a: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4226055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C09A3-E43B-4D32-AFC2-A4747C24A707}"/>
              </a:ext>
            </a:extLst>
          </p:cNvPr>
          <p:cNvSpPr>
            <a:spLocks noGrp="1"/>
          </p:cNvSpPr>
          <p:nvPr>
            <p:ph type="title"/>
          </p:nvPr>
        </p:nvSpPr>
        <p:spPr/>
        <p:txBody>
          <a:bodyPr/>
          <a:lstStyle/>
          <a:p>
            <a:pPr algn="ctr"/>
            <a:r>
              <a:rPr lang="en-US" dirty="0"/>
              <a:t>Fully Automated Lawn Mower</a:t>
            </a:r>
          </a:p>
        </p:txBody>
      </p:sp>
      <p:sp>
        <p:nvSpPr>
          <p:cNvPr id="3" name="Content Placeholder 2">
            <a:extLst>
              <a:ext uri="{FF2B5EF4-FFF2-40B4-BE49-F238E27FC236}">
                <a16:creationId xmlns:a16="http://schemas.microsoft.com/office/drawing/2014/main" id="{35C56517-A00C-4CDF-9F60-B9653DEF859F}"/>
              </a:ext>
            </a:extLst>
          </p:cNvPr>
          <p:cNvSpPr>
            <a:spLocks noGrp="1"/>
          </p:cNvSpPr>
          <p:nvPr>
            <p:ph idx="1"/>
          </p:nvPr>
        </p:nvSpPr>
        <p:spPr/>
        <p:txBody>
          <a:bodyPr>
            <a:normAutofit fontScale="92500" lnSpcReduction="20000"/>
          </a:bodyPr>
          <a:lstStyle/>
          <a:p>
            <a:r>
              <a:rPr lang="en-US" dirty="0"/>
              <a:t>Lawn maintenance can be time consuming and exhausting, especially for a highly active family.  Not to mention the hot summer heat can be brutal on the elderly and those with health conditions.</a:t>
            </a:r>
          </a:p>
          <a:p>
            <a:r>
              <a:rPr lang="en-US" dirty="0"/>
              <a:t>A fully automated lawn mower that can maintain the yard several times a week can really help time restricted families make more time for other things they need to do, reduce weeds growing in the yard, and save households money over time from lawn maintenance services.  </a:t>
            </a:r>
          </a:p>
          <a:p>
            <a:r>
              <a:rPr lang="en-US" dirty="0"/>
              <a:t>​This mower will be a fully automated system that will cut the grass on autopilot with the users preferred cutting consistency.  To easily and efficiently control the cutting area, there will be an underground wire emitting a signal.  This will create an "invisible fence" to help the mower stay within its cutting boundaries.</a:t>
            </a:r>
          </a:p>
          <a:p>
            <a:r>
              <a:rPr lang="en-US" dirty="0"/>
              <a:t>​Adding in safety features like obstruction detection, mower flip sensors, and ways to check if the blade and wheels are stuck will prevent any injuries and help prolong equipment life.</a:t>
            </a:r>
          </a:p>
          <a:p>
            <a:r>
              <a:rPr lang="en-US" dirty="0"/>
              <a:t>​With the addition of solar panels and rechargeable batteries, the mower can also reduce the households carbon footprint and noise output.  The mower will self dock at a charging station or have solar panels on the unit itself and be self charging.</a:t>
            </a:r>
          </a:p>
          <a:p>
            <a:endParaRPr lang="en-US" dirty="0"/>
          </a:p>
        </p:txBody>
      </p:sp>
    </p:spTree>
    <p:extLst>
      <p:ext uri="{BB962C8B-B14F-4D97-AF65-F5344CB8AC3E}">
        <p14:creationId xmlns:p14="http://schemas.microsoft.com/office/powerpoint/2010/main" val="12616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8B59D-64D7-4978-AD39-3B1C564E8BF0}"/>
              </a:ext>
            </a:extLst>
          </p:cNvPr>
          <p:cNvSpPr>
            <a:spLocks noGrp="1"/>
          </p:cNvSpPr>
          <p:nvPr>
            <p:ph type="title"/>
          </p:nvPr>
        </p:nvSpPr>
        <p:spPr/>
        <p:txBody>
          <a:bodyPr/>
          <a:lstStyle/>
          <a:p>
            <a:pPr algn="ctr"/>
            <a:r>
              <a:rPr lang="en-US" dirty="0"/>
              <a:t>Fully Automated Lawn Mower</a:t>
            </a:r>
          </a:p>
        </p:txBody>
      </p:sp>
      <p:pic>
        <p:nvPicPr>
          <p:cNvPr id="5" name="Content Placeholder 4">
            <a:extLst>
              <a:ext uri="{FF2B5EF4-FFF2-40B4-BE49-F238E27FC236}">
                <a16:creationId xmlns:a16="http://schemas.microsoft.com/office/drawing/2014/main" id="{6404EBB0-E8C4-48F3-8386-E1833D43E43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54372" y="1846263"/>
            <a:ext cx="7143581" cy="4022725"/>
          </a:xfrm>
        </p:spPr>
      </p:pic>
    </p:spTree>
    <p:extLst>
      <p:ext uri="{BB962C8B-B14F-4D97-AF65-F5344CB8AC3E}">
        <p14:creationId xmlns:p14="http://schemas.microsoft.com/office/powerpoint/2010/main" val="139000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C1F78-B9D2-4A41-B6B8-0B7A1A5A1A91}"/>
              </a:ext>
            </a:extLst>
          </p:cNvPr>
          <p:cNvSpPr>
            <a:spLocks noGrp="1"/>
          </p:cNvSpPr>
          <p:nvPr>
            <p:ph type="title"/>
          </p:nvPr>
        </p:nvSpPr>
        <p:spPr/>
        <p:txBody>
          <a:bodyPr/>
          <a:lstStyle/>
          <a:p>
            <a:pPr algn="ctr"/>
            <a:r>
              <a:rPr lang="en-US" dirty="0"/>
              <a:t>Fully Automated Lawn Mower</a:t>
            </a:r>
          </a:p>
        </p:txBody>
      </p:sp>
      <p:sp>
        <p:nvSpPr>
          <p:cNvPr id="3" name="Content Placeholder 2">
            <a:extLst>
              <a:ext uri="{FF2B5EF4-FFF2-40B4-BE49-F238E27FC236}">
                <a16:creationId xmlns:a16="http://schemas.microsoft.com/office/drawing/2014/main" id="{A8BE0723-03DD-4938-A83F-5C7E6D851AA9}"/>
              </a:ext>
            </a:extLst>
          </p:cNvPr>
          <p:cNvSpPr>
            <a:spLocks noGrp="1"/>
          </p:cNvSpPr>
          <p:nvPr>
            <p:ph idx="1"/>
          </p:nvPr>
        </p:nvSpPr>
        <p:spPr/>
        <p:txBody>
          <a:bodyPr/>
          <a:lstStyle/>
          <a:p>
            <a:r>
              <a:rPr lang="en-US" b="1" u="sng" dirty="0"/>
              <a:t>Research Timeline</a:t>
            </a:r>
          </a:p>
          <a:p>
            <a:r>
              <a:rPr lang="en-US" dirty="0"/>
              <a:t>1) Determine structure and electronic controllers</a:t>
            </a:r>
          </a:p>
          <a:p>
            <a:r>
              <a:rPr lang="en-US" dirty="0"/>
              <a:t>2) Determine best wheel and cutter mowers</a:t>
            </a:r>
          </a:p>
          <a:p>
            <a:r>
              <a:rPr lang="en-US" dirty="0"/>
              <a:t>3) Create keep out fence and code for movement path</a:t>
            </a:r>
          </a:p>
          <a:p>
            <a:r>
              <a:rPr lang="en-US" dirty="0"/>
              <a:t>4) Integrate obstruction sensors and humid sensor</a:t>
            </a:r>
          </a:p>
          <a:p>
            <a:r>
              <a:rPr lang="en-US" dirty="0"/>
              <a:t>5) Create timer patterns and test</a:t>
            </a:r>
          </a:p>
          <a:p>
            <a:r>
              <a:rPr lang="en-US" b="1" u="sng" dirty="0"/>
              <a:t>Estimated Costs</a:t>
            </a:r>
          </a:p>
          <a:p>
            <a:r>
              <a:rPr lang="en-US" dirty="0"/>
              <a:t>Total = $800</a:t>
            </a:r>
          </a:p>
        </p:txBody>
      </p:sp>
    </p:spTree>
    <p:extLst>
      <p:ext uri="{BB962C8B-B14F-4D97-AF65-F5344CB8AC3E}">
        <p14:creationId xmlns:p14="http://schemas.microsoft.com/office/powerpoint/2010/main" val="681997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78AE1-0767-40F3-A12B-D737E5EBB930}"/>
              </a:ext>
            </a:extLst>
          </p:cNvPr>
          <p:cNvSpPr>
            <a:spLocks noGrp="1"/>
          </p:cNvSpPr>
          <p:nvPr>
            <p:ph type="title"/>
          </p:nvPr>
        </p:nvSpPr>
        <p:spPr/>
        <p:txBody>
          <a:bodyPr/>
          <a:lstStyle/>
          <a:p>
            <a:pPr algn="ctr"/>
            <a:r>
              <a:rPr lang="en-US" dirty="0"/>
              <a:t>Voice Controlled Wheelchair</a:t>
            </a:r>
          </a:p>
        </p:txBody>
      </p:sp>
      <p:sp>
        <p:nvSpPr>
          <p:cNvPr id="3" name="Content Placeholder 2">
            <a:extLst>
              <a:ext uri="{FF2B5EF4-FFF2-40B4-BE49-F238E27FC236}">
                <a16:creationId xmlns:a16="http://schemas.microsoft.com/office/drawing/2014/main" id="{4C2197E4-C259-4C2C-8DFB-0541B807CB82}"/>
              </a:ext>
            </a:extLst>
          </p:cNvPr>
          <p:cNvSpPr>
            <a:spLocks noGrp="1"/>
          </p:cNvSpPr>
          <p:nvPr>
            <p:ph idx="1"/>
          </p:nvPr>
        </p:nvSpPr>
        <p:spPr/>
        <p:txBody>
          <a:bodyPr>
            <a:normAutofit lnSpcReduction="10000"/>
          </a:bodyPr>
          <a:lstStyle/>
          <a:p>
            <a:r>
              <a:rPr lang="en-US" dirty="0"/>
              <a:t>Wheelchairs are a very common form of transportation for people with special needs. Some even have battery powered motors to help people easily get around. These electric wheelchairs are normally controlled by a joystick on the armrest. But what if someone doesn't have the use of their arms or legs? The V chair is a voice controlled wheelchair that can easily be steered without having to rely on any of your limbs. </a:t>
            </a:r>
          </a:p>
          <a:p>
            <a:br>
              <a:rPr lang="en-US" dirty="0"/>
            </a:br>
            <a:r>
              <a:rPr lang="en-US" dirty="0"/>
              <a:t>The V chair would come with a wearable microphone which the user would speak into to control the chair. Simple, one syllable commands would all that they need to control the wheelchair. "Go" would be used to move forward, "left" and "right" to turn, and "stop" to cease movement.</a:t>
            </a:r>
          </a:p>
          <a:p>
            <a:br>
              <a:rPr lang="en-US" dirty="0"/>
            </a:br>
            <a:r>
              <a:rPr lang="en-US" dirty="0"/>
              <a:t>The advantage of the V chair is that it would give users a level of mobility and independence that they didn't have before. They wouldn't have to rely on anyone to steer or push the wheelchair for them and it would be simple to control.</a:t>
            </a:r>
          </a:p>
          <a:p>
            <a:endParaRPr lang="en-US" dirty="0"/>
          </a:p>
        </p:txBody>
      </p:sp>
    </p:spTree>
    <p:extLst>
      <p:ext uri="{BB962C8B-B14F-4D97-AF65-F5344CB8AC3E}">
        <p14:creationId xmlns:p14="http://schemas.microsoft.com/office/powerpoint/2010/main" val="2763266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7F2F8-0A5E-495A-BA2F-68B086BD6100}"/>
              </a:ext>
            </a:extLst>
          </p:cNvPr>
          <p:cNvSpPr>
            <a:spLocks noGrp="1"/>
          </p:cNvSpPr>
          <p:nvPr>
            <p:ph type="title"/>
          </p:nvPr>
        </p:nvSpPr>
        <p:spPr/>
        <p:txBody>
          <a:bodyPr/>
          <a:lstStyle/>
          <a:p>
            <a:pPr algn="ctr"/>
            <a:r>
              <a:rPr lang="en-US" dirty="0"/>
              <a:t>Voice Controlled Wheelchair</a:t>
            </a:r>
          </a:p>
        </p:txBody>
      </p:sp>
      <p:pic>
        <p:nvPicPr>
          <p:cNvPr id="5" name="Content Placeholder 4">
            <a:extLst>
              <a:ext uri="{FF2B5EF4-FFF2-40B4-BE49-F238E27FC236}">
                <a16:creationId xmlns:a16="http://schemas.microsoft.com/office/drawing/2014/main" id="{DE48E4F4-518D-4663-86C7-E05ABDEF1B0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42990" y="1846263"/>
            <a:ext cx="7766346" cy="4022725"/>
          </a:xfrm>
        </p:spPr>
      </p:pic>
    </p:spTree>
    <p:extLst>
      <p:ext uri="{BB962C8B-B14F-4D97-AF65-F5344CB8AC3E}">
        <p14:creationId xmlns:p14="http://schemas.microsoft.com/office/powerpoint/2010/main" val="2454942425"/>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Retrospect</Template>
  <TotalTime>45</TotalTime>
  <Words>1121</Words>
  <Application>Microsoft Office PowerPoint</Application>
  <PresentationFormat>Widescreen</PresentationFormat>
  <Paragraphs>63</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Calibri</vt:lpstr>
      <vt:lpstr>Calibri Light</vt:lpstr>
      <vt:lpstr>Wingdings</vt:lpstr>
      <vt:lpstr>Retrospect</vt:lpstr>
      <vt:lpstr>Senior Design Proposal     Project Ideas</vt:lpstr>
      <vt:lpstr>Automated Pet Feeder With RFID</vt:lpstr>
      <vt:lpstr>Automated Pet Feeder With RFID</vt:lpstr>
      <vt:lpstr>Automated Pet Feeder With RFID</vt:lpstr>
      <vt:lpstr>Fully Automated Lawn Mower</vt:lpstr>
      <vt:lpstr>Fully Automated Lawn Mower</vt:lpstr>
      <vt:lpstr>Fully Automated Lawn Mower</vt:lpstr>
      <vt:lpstr>Voice Controlled Wheelchair</vt:lpstr>
      <vt:lpstr>Voice Controlled Wheelchair</vt:lpstr>
      <vt:lpstr>Voice Controlled Wheelchair</vt:lpstr>
      <vt:lpstr>Portable Security System</vt:lpstr>
      <vt:lpstr>Portable Security System</vt:lpstr>
      <vt:lpstr>Portable Security System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Senior Design Proposal     Project Ideas</dc:title>
  <dc:creator>Brian Darling</dc:creator>
  <cp:lastModifiedBy>Brian Darling</cp:lastModifiedBy>
  <cp:revision>8</cp:revision>
  <dcterms:created xsi:type="dcterms:W3CDTF">2021-01-25T01:55:58Z</dcterms:created>
  <dcterms:modified xsi:type="dcterms:W3CDTF">2021-01-25T02:41:38Z</dcterms:modified>
</cp:coreProperties>
</file>