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MB+KecAnL4dGHf7YCExZpqQtn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9c6e02c3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c9c6e02c33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9c6e02c3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c9c6e02c33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9c6e02c3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c9c6e02c3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9c6e02c3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c9c6e02c3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9c6e02c3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c9c6e02c33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9c6e02c3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c9c6e02c33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9c6e02c3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c9c6e02c33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9c6e02c3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c9c6e02c33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9c6e02c3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c9c6e02c33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5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7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2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7D0C0"/>
          </a:solid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4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almmower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097275" y="758950"/>
            <a:ext cx="10058400" cy="28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en-US" u="sng"/>
              <a:t>Senior Design Proposal</a:t>
            </a:r>
            <a:br>
              <a:rPr lang="en-US"/>
            </a:br>
            <a:r>
              <a:rPr lang="en-US"/>
              <a:t>		P.A.L.M. </a:t>
            </a:r>
            <a:endParaRPr/>
          </a:p>
          <a:p>
            <a:pPr indent="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50000"/>
              <a:buFont typeface="Calibri"/>
              <a:buNone/>
            </a:pPr>
            <a:r>
              <a:rPr lang="en-US" sz="5333"/>
              <a:t>Personal Automated Lawn Mower</a:t>
            </a:r>
            <a:endParaRPr sz="5333"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BRIAN DARLING AND GABRIEL DE LA TORRE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/>
              <a:t>SPRING 2021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HTTPS://PALMMOWER.COM/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2072200" y="3631150"/>
            <a:ext cx="9640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u="sng">
                <a:latin typeface="Calibri"/>
                <a:ea typeface="Calibri"/>
                <a:cs typeface="Calibri"/>
                <a:sym typeface="Calibri"/>
              </a:rPr>
              <a:t>GPS, Machine Learning, and Controller</a:t>
            </a:r>
            <a:endParaRPr b="0" i="0" sz="35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9c6e02c33_0_83"/>
          <p:cNvSpPr txBox="1"/>
          <p:nvPr>
            <p:ph type="title"/>
          </p:nvPr>
        </p:nvSpPr>
        <p:spPr>
          <a:xfrm>
            <a:off x="1097280" y="580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Backup </a:t>
            </a:r>
            <a:r>
              <a:rPr lang="en-US"/>
              <a:t>Controller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200" u="sng"/>
              <a:t>Preliminary Configuration</a:t>
            </a:r>
            <a:endParaRPr sz="4200" u="sng"/>
          </a:p>
        </p:txBody>
      </p:sp>
      <p:sp>
        <p:nvSpPr>
          <p:cNvPr id="181" name="Google Shape;181;gc9c6e02c33_0_83"/>
          <p:cNvSpPr txBox="1"/>
          <p:nvPr>
            <p:ph idx="1" type="body"/>
          </p:nvPr>
        </p:nvSpPr>
        <p:spPr>
          <a:xfrm flipH="1">
            <a:off x="6433900" y="2789425"/>
            <a:ext cx="5239500" cy="22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If the user does not have a cell phone to directly connect to the mower, they can use a backup controller option using a Raspberry Pi and a touch screen.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There are affordable 3.5” screen kits available for purchase that will work perfectly for this application and are affordably priced. </a:t>
            </a:r>
            <a:endParaRPr/>
          </a:p>
        </p:txBody>
      </p:sp>
      <p:cxnSp>
        <p:nvCxnSpPr>
          <p:cNvPr id="182" name="Google Shape;182;gc9c6e02c33_0_83"/>
          <p:cNvCxnSpPr/>
          <p:nvPr/>
        </p:nvCxnSpPr>
        <p:spPr>
          <a:xfrm>
            <a:off x="61146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gc9c6e02c33_0_83"/>
          <p:cNvSpPr txBox="1"/>
          <p:nvPr/>
        </p:nvSpPr>
        <p:spPr>
          <a:xfrm>
            <a:off x="878225" y="5989650"/>
            <a:ext cx="618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https://www.amazon.com/STARTO-Raspberry-320%C3%97480-Resolution-Display/dp/B07S695VQM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c9c6e02c33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099" y="2150475"/>
            <a:ext cx="3706826" cy="36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9c6e02c33_0_93"/>
          <p:cNvSpPr txBox="1"/>
          <p:nvPr>
            <p:ph type="title"/>
          </p:nvPr>
        </p:nvSpPr>
        <p:spPr>
          <a:xfrm>
            <a:off x="1097280" y="580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Test Robot (Proposed)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200" u="sng"/>
              <a:t>Machine Test Bed</a:t>
            </a:r>
            <a:endParaRPr sz="4200" u="sng"/>
          </a:p>
        </p:txBody>
      </p:sp>
      <p:sp>
        <p:nvSpPr>
          <p:cNvPr id="190" name="Google Shape;190;gc9c6e02c33_0_93"/>
          <p:cNvSpPr txBox="1"/>
          <p:nvPr>
            <p:ph idx="1" type="body"/>
          </p:nvPr>
        </p:nvSpPr>
        <p:spPr>
          <a:xfrm flipH="1">
            <a:off x="6433900" y="2437300"/>
            <a:ext cx="5239500" cy="3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Due to COVID restrictions, frequently meeting up and working together will be a </a:t>
            </a:r>
            <a:r>
              <a:rPr lang="en-US"/>
              <a:t>challenge</a:t>
            </a:r>
            <a:r>
              <a:rPr lang="en-US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Instead of moving one robot back and forth for mechanical and software testing and assembly, we are proposing to have a smaller robot with similar drive functionality to begin preliminary coding and testing on drive functions.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Once we have ensured proper drive functions and programming, we will transfer the code digitally to </a:t>
            </a:r>
            <a:r>
              <a:rPr lang="en-US"/>
              <a:t>upload to the PALM.</a:t>
            </a:r>
            <a:endParaRPr/>
          </a:p>
        </p:txBody>
      </p:sp>
      <p:cxnSp>
        <p:nvCxnSpPr>
          <p:cNvPr id="191" name="Google Shape;191;gc9c6e02c33_0_93"/>
          <p:cNvCxnSpPr/>
          <p:nvPr/>
        </p:nvCxnSpPr>
        <p:spPr>
          <a:xfrm>
            <a:off x="61146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gc9c6e02c33_0_93"/>
          <p:cNvSpPr txBox="1"/>
          <p:nvPr/>
        </p:nvSpPr>
        <p:spPr>
          <a:xfrm>
            <a:off x="483525" y="5989650"/>
            <a:ext cx="658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https://www.amazon.com/Yahboom-Professional-Programming-Electronic-Compatible/dp/B07KRVBGQM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c9c6e02c33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850" y="1813603"/>
            <a:ext cx="4458033" cy="417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63875" y="2544925"/>
            <a:ext cx="11086849" cy="29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>
            <p:ph type="title"/>
          </p:nvPr>
        </p:nvSpPr>
        <p:spPr>
          <a:xfrm>
            <a:off x="1097280" y="580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GPS Controlled System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500" u="sng"/>
              <a:t>Standalone System</a:t>
            </a:r>
            <a:endParaRPr sz="4500" u="sng"/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 flipH="1">
            <a:off x="6991175" y="2624800"/>
            <a:ext cx="42444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b="1" lang="en-US" sz="2500" u="sng"/>
              <a:t>Pros: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Affordable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Less Power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Less Complex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500" u="sng"/>
              <a:t>Cons: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Accuracy between 3m and 1m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Not ideal for guiding a specific path</a:t>
            </a:r>
            <a:endParaRPr/>
          </a:p>
        </p:txBody>
      </p:sp>
      <p:cxnSp>
        <p:nvCxnSpPr>
          <p:cNvPr id="111" name="Google Shape;111;p2"/>
          <p:cNvCxnSpPr/>
          <p:nvPr/>
        </p:nvCxnSpPr>
        <p:spPr>
          <a:xfrm>
            <a:off x="65718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"/>
          <p:cNvSpPr txBox="1"/>
          <p:nvPr/>
        </p:nvSpPr>
        <p:spPr>
          <a:xfrm>
            <a:off x="562450" y="5989650"/>
            <a:ext cx="650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https://www.kickstarter.com/projects/simplertk2b/simplertk2b-the-first-multiband-rtk-shield-based-o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c9c6e02c3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72252" y="2660312"/>
            <a:ext cx="10372200" cy="27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c9c6e02c33_0_5"/>
          <p:cNvSpPr txBox="1"/>
          <p:nvPr>
            <p:ph type="title"/>
          </p:nvPr>
        </p:nvSpPr>
        <p:spPr>
          <a:xfrm>
            <a:off x="1097280" y="580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GPS Controlled System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500" u="sng"/>
              <a:t>RTK Base Station with GPS</a:t>
            </a:r>
            <a:endParaRPr sz="4500" u="sng"/>
          </a:p>
        </p:txBody>
      </p:sp>
      <p:sp>
        <p:nvSpPr>
          <p:cNvPr id="119" name="Google Shape;119;gc9c6e02c33_0_5"/>
          <p:cNvSpPr txBox="1"/>
          <p:nvPr>
            <p:ph idx="1" type="body"/>
          </p:nvPr>
        </p:nvSpPr>
        <p:spPr>
          <a:xfrm flipH="1">
            <a:off x="6991175" y="2235700"/>
            <a:ext cx="4244400" cy="3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b="1" lang="en-US" sz="2500" u="sng"/>
              <a:t>Pros: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Accuracy between 3cm and 1cm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Allows for accurate pathing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Max range of 20km (dependent on model)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500" u="sng"/>
              <a:t>Cons: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More expensive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More complex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Requires a base station with power source (docking station)</a:t>
            </a:r>
            <a:endParaRPr/>
          </a:p>
        </p:txBody>
      </p:sp>
      <p:cxnSp>
        <p:nvCxnSpPr>
          <p:cNvPr id="120" name="Google Shape;120;gc9c6e02c33_0_5"/>
          <p:cNvCxnSpPr/>
          <p:nvPr/>
        </p:nvCxnSpPr>
        <p:spPr>
          <a:xfrm>
            <a:off x="65718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gc9c6e02c33_0_5"/>
          <p:cNvSpPr txBox="1"/>
          <p:nvPr/>
        </p:nvSpPr>
        <p:spPr>
          <a:xfrm>
            <a:off x="562450" y="5989650"/>
            <a:ext cx="650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https://www.kickstarter.com/projects/simplertk2b/simplertk2b-the-first-multiband-rtk-shield-based-o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c6e02c33_0_14"/>
          <p:cNvSpPr txBox="1"/>
          <p:nvPr>
            <p:ph type="title"/>
          </p:nvPr>
        </p:nvSpPr>
        <p:spPr>
          <a:xfrm>
            <a:off x="1097280" y="580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GPS Controlled System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500" u="sng"/>
              <a:t>Standalone with RTK/SSR corrections</a:t>
            </a:r>
            <a:endParaRPr sz="4500" u="sng"/>
          </a:p>
        </p:txBody>
      </p:sp>
      <p:sp>
        <p:nvSpPr>
          <p:cNvPr id="127" name="Google Shape;127;gc9c6e02c33_0_14"/>
          <p:cNvSpPr txBox="1"/>
          <p:nvPr>
            <p:ph idx="1" type="body"/>
          </p:nvPr>
        </p:nvSpPr>
        <p:spPr>
          <a:xfrm flipH="1">
            <a:off x="6991300" y="2003125"/>
            <a:ext cx="45933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b="1" lang="en-US" sz="2500" u="sng"/>
              <a:t>Pros: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Accuracy between 3cm and 1cm (with 3G module)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Allows for accurate pathing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Available wherever there are cellphone towers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500" u="sng"/>
              <a:t>Cons:</a:t>
            </a:r>
            <a:endParaRPr b="1" sz="2500" u="sng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More complex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Needs a GNSS application board in </a:t>
            </a:r>
            <a:r>
              <a:rPr lang="en-US"/>
              <a:t>addition</a:t>
            </a:r>
            <a:r>
              <a:rPr lang="en-US"/>
              <a:t> to the RTK/SSS corrections.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Requires 3rd party service availability.</a:t>
            </a:r>
            <a:endParaRPr/>
          </a:p>
        </p:txBody>
      </p:sp>
      <p:cxnSp>
        <p:nvCxnSpPr>
          <p:cNvPr id="128" name="Google Shape;128;gc9c6e02c33_0_14"/>
          <p:cNvCxnSpPr/>
          <p:nvPr/>
        </p:nvCxnSpPr>
        <p:spPr>
          <a:xfrm>
            <a:off x="65718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gc9c6e02c33_0_14"/>
          <p:cNvSpPr txBox="1"/>
          <p:nvPr/>
        </p:nvSpPr>
        <p:spPr>
          <a:xfrm>
            <a:off x="562450" y="5989650"/>
            <a:ext cx="650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https://www.kickstarter.com/projects/simplertk2b/simplertk2b-the-first-multiband-rtk-shield-based-o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c9c6e02c33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37225" y="2409385"/>
            <a:ext cx="12502162" cy="32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9c6e02c33_0_53"/>
          <p:cNvSpPr txBox="1"/>
          <p:nvPr>
            <p:ph type="title"/>
          </p:nvPr>
        </p:nvSpPr>
        <p:spPr>
          <a:xfrm>
            <a:off x="819025" y="58000"/>
            <a:ext cx="106767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9626"/>
              <a:buFont typeface="Calibri"/>
              <a:buNone/>
            </a:pPr>
            <a:r>
              <a:rPr lang="en-US" sz="5355"/>
              <a:t>Mower Pathing Options in Consideration</a:t>
            </a:r>
            <a:endParaRPr sz="5355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6666"/>
              <a:buFont typeface="Calibri"/>
              <a:buNone/>
            </a:pPr>
            <a:r>
              <a:rPr lang="en-US" sz="4500" u="sng"/>
              <a:t>Manual Steering</a:t>
            </a:r>
            <a:endParaRPr sz="4500" u="sng"/>
          </a:p>
        </p:txBody>
      </p:sp>
      <p:sp>
        <p:nvSpPr>
          <p:cNvPr id="136" name="Google Shape;136;gc9c6e02c33_0_53"/>
          <p:cNvSpPr txBox="1"/>
          <p:nvPr>
            <p:ph idx="1" type="body"/>
          </p:nvPr>
        </p:nvSpPr>
        <p:spPr>
          <a:xfrm flipH="1">
            <a:off x="6991300" y="2652650"/>
            <a:ext cx="45933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b="1" lang="en-US" sz="2500" u="sng"/>
              <a:t>Pros: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Simple design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Allows for complete user customization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500" u="sng"/>
              <a:t>Cons: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Requires user to program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Accuracy of mower can be easily diminished by outside factors</a:t>
            </a:r>
            <a:endParaRPr/>
          </a:p>
        </p:txBody>
      </p:sp>
      <p:cxnSp>
        <p:nvCxnSpPr>
          <p:cNvPr id="137" name="Google Shape;137;gc9c6e02c33_0_53"/>
          <p:cNvCxnSpPr/>
          <p:nvPr/>
        </p:nvCxnSpPr>
        <p:spPr>
          <a:xfrm>
            <a:off x="65718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gc9c6e02c33_0_53"/>
          <p:cNvSpPr txBox="1"/>
          <p:nvPr/>
        </p:nvSpPr>
        <p:spPr>
          <a:xfrm>
            <a:off x="562450" y="5989650"/>
            <a:ext cx="650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https://www.etechnophiles.com/how-to-make-a-path-memorizing-robot-using-arduino/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c9c6e02c33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250" y="2567976"/>
            <a:ext cx="5254150" cy="295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9c6e02c33_0_63"/>
          <p:cNvSpPr txBox="1"/>
          <p:nvPr>
            <p:ph type="title"/>
          </p:nvPr>
        </p:nvSpPr>
        <p:spPr>
          <a:xfrm>
            <a:off x="819025" y="58000"/>
            <a:ext cx="106767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9626"/>
              <a:buFont typeface="Calibri"/>
              <a:buNone/>
            </a:pPr>
            <a:r>
              <a:rPr lang="en-US" sz="5355"/>
              <a:t>Mower Pathing Options in Consideration</a:t>
            </a:r>
            <a:endParaRPr sz="5355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6666"/>
              <a:buFont typeface="Calibri"/>
              <a:buNone/>
            </a:pPr>
            <a:r>
              <a:rPr lang="en-US" sz="4500" u="sng"/>
              <a:t>GPS </a:t>
            </a:r>
            <a:r>
              <a:rPr lang="en-US" sz="4500" u="sng"/>
              <a:t>Steering</a:t>
            </a:r>
            <a:endParaRPr sz="4500" u="sng"/>
          </a:p>
        </p:txBody>
      </p:sp>
      <p:sp>
        <p:nvSpPr>
          <p:cNvPr id="145" name="Google Shape;145;gc9c6e02c33_0_63"/>
          <p:cNvSpPr txBox="1"/>
          <p:nvPr>
            <p:ph idx="1" type="body"/>
          </p:nvPr>
        </p:nvSpPr>
        <p:spPr>
          <a:xfrm flipH="1">
            <a:off x="6991300" y="2042600"/>
            <a:ext cx="45933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b="1" lang="en-US" sz="2500" u="sng"/>
              <a:t>Pros: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Maintains Accuracy using GPS coordinates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Allows for complete user customization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More autonomous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Accuracy not impacted by outside factors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500" u="sng"/>
              <a:t>Cons: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Expensive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Requires a secondary transmitter for accuracy</a:t>
            </a:r>
            <a:endParaRPr/>
          </a:p>
        </p:txBody>
      </p:sp>
      <p:cxnSp>
        <p:nvCxnSpPr>
          <p:cNvPr id="146" name="Google Shape;146;gc9c6e02c33_0_63"/>
          <p:cNvCxnSpPr/>
          <p:nvPr/>
        </p:nvCxnSpPr>
        <p:spPr>
          <a:xfrm>
            <a:off x="65718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gc9c6e02c33_0_63"/>
          <p:cNvSpPr txBox="1"/>
          <p:nvPr/>
        </p:nvSpPr>
        <p:spPr>
          <a:xfrm>
            <a:off x="1164375" y="5989650"/>
            <a:ext cx="590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https://www.instructables.com/How-to-Build-a-GPS-Guided-Robot/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c9c6e02c33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450" y="1872750"/>
            <a:ext cx="5011261" cy="417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c6e02c33_0_73"/>
          <p:cNvSpPr txBox="1"/>
          <p:nvPr>
            <p:ph type="title"/>
          </p:nvPr>
        </p:nvSpPr>
        <p:spPr>
          <a:xfrm>
            <a:off x="819025" y="58000"/>
            <a:ext cx="106767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9626"/>
              <a:buFont typeface="Calibri"/>
              <a:buNone/>
            </a:pPr>
            <a:r>
              <a:rPr lang="en-US" sz="5355"/>
              <a:t>Mower Pathing Options in Consideration</a:t>
            </a:r>
            <a:endParaRPr sz="5355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2857"/>
              <a:buFont typeface="Calibri"/>
              <a:buNone/>
            </a:pPr>
            <a:r>
              <a:rPr lang="en-US" sz="4666" u="sng"/>
              <a:t>Randomized Direction</a:t>
            </a:r>
            <a:endParaRPr sz="4666" u="sng"/>
          </a:p>
        </p:txBody>
      </p:sp>
      <p:sp>
        <p:nvSpPr>
          <p:cNvPr id="154" name="Google Shape;154;gc9c6e02c33_0_73"/>
          <p:cNvSpPr txBox="1"/>
          <p:nvPr>
            <p:ph idx="1" type="body"/>
          </p:nvPr>
        </p:nvSpPr>
        <p:spPr>
          <a:xfrm flipH="1">
            <a:off x="6991300" y="1973525"/>
            <a:ext cx="45933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b="1" lang="en-US" sz="2500" u="sng"/>
              <a:t>Pros: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Very Simple Design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No user input needed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Avoids obstacles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Could be used for machine learning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Supposably healthier for the grass to cut in non uniform paths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500" u="sng"/>
              <a:t>Cons:</a:t>
            </a:r>
            <a:endParaRPr b="1" sz="2500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Very inefficient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Requires a boundary wire for perimeter (if GPS is not equipped).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Can take significantly longer to cut</a:t>
            </a:r>
            <a:endParaRPr/>
          </a:p>
        </p:txBody>
      </p:sp>
      <p:cxnSp>
        <p:nvCxnSpPr>
          <p:cNvPr id="155" name="Google Shape;155;gc9c6e02c33_0_73"/>
          <p:cNvCxnSpPr/>
          <p:nvPr/>
        </p:nvCxnSpPr>
        <p:spPr>
          <a:xfrm>
            <a:off x="65718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gc9c6e02c33_0_73"/>
          <p:cNvSpPr txBox="1"/>
          <p:nvPr/>
        </p:nvSpPr>
        <p:spPr>
          <a:xfrm>
            <a:off x="1766300" y="5989650"/>
            <a:ext cx="529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https://www.gizmow.com/how-it-works/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c9c6e02c33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50" y="1813600"/>
            <a:ext cx="5654652" cy="41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9c6e02c33_0_28"/>
          <p:cNvSpPr txBox="1"/>
          <p:nvPr>
            <p:ph type="title"/>
          </p:nvPr>
        </p:nvSpPr>
        <p:spPr>
          <a:xfrm>
            <a:off x="1097280" y="580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Machine Learning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200" u="sng"/>
              <a:t>Initial Research</a:t>
            </a:r>
            <a:endParaRPr sz="4200" u="sng"/>
          </a:p>
        </p:txBody>
      </p:sp>
      <p:sp>
        <p:nvSpPr>
          <p:cNvPr id="163" name="Google Shape;163;gc9c6e02c33_0_28"/>
          <p:cNvSpPr txBox="1"/>
          <p:nvPr>
            <p:ph idx="1" type="body"/>
          </p:nvPr>
        </p:nvSpPr>
        <p:spPr>
          <a:xfrm flipH="1">
            <a:off x="6433900" y="2003125"/>
            <a:ext cx="5239500" cy="4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US"/>
              <a:t>Machine Learning uses computer based </a:t>
            </a:r>
            <a:r>
              <a:rPr lang="en-US"/>
              <a:t>algorithms</a:t>
            </a:r>
            <a:r>
              <a:rPr lang="en-US"/>
              <a:t> and rules to improve a result based upon prior experiences and data collected.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US"/>
              <a:t>There are plenty of AI </a:t>
            </a:r>
            <a:r>
              <a:rPr lang="en-US"/>
              <a:t>libraries</a:t>
            </a:r>
            <a:r>
              <a:rPr lang="en-US"/>
              <a:t> available from major companies like Google (TensorFlow) that provide the foundation of self automation for robots.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US"/>
              <a:t>The primary limitations we may run across for the project is the limited amount of memory and physical limitations of the Raspberry Pi 4.</a:t>
            </a:r>
            <a:endParaRPr/>
          </a:p>
        </p:txBody>
      </p:sp>
      <p:cxnSp>
        <p:nvCxnSpPr>
          <p:cNvPr id="164" name="Google Shape;164;gc9c6e02c33_0_28"/>
          <p:cNvCxnSpPr/>
          <p:nvPr/>
        </p:nvCxnSpPr>
        <p:spPr>
          <a:xfrm>
            <a:off x="61146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gc9c6e02c33_0_28"/>
          <p:cNvSpPr txBox="1"/>
          <p:nvPr/>
        </p:nvSpPr>
        <p:spPr>
          <a:xfrm>
            <a:off x="384825" y="5989650"/>
            <a:ext cx="668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Calibri"/>
                <a:ea typeface="Calibri"/>
                <a:cs typeface="Calibri"/>
                <a:sym typeface="Calibri"/>
              </a:rPr>
              <a:t>Image from </a:t>
            </a:r>
            <a:r>
              <a:rPr lang="en-US" sz="800">
                <a:latin typeface="Calibri"/>
                <a:ea typeface="Calibri"/>
                <a:cs typeface="Calibri"/>
                <a:sym typeface="Calibri"/>
              </a:rPr>
              <a:t>https://www.forbes.com/sites/tomtaulli/2019/03/02/what-you-need-to-know-about-machine-learning/?sh=37d3ad622fe4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c9c6e02c33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852" y="2312008"/>
            <a:ext cx="4623175" cy="346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9c6e02c33_0_38"/>
          <p:cNvSpPr txBox="1"/>
          <p:nvPr>
            <p:ph type="title"/>
          </p:nvPr>
        </p:nvSpPr>
        <p:spPr>
          <a:xfrm>
            <a:off x="1097280" y="580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Machine Learning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200" u="sng"/>
              <a:t>Design and Program Options</a:t>
            </a:r>
            <a:endParaRPr sz="4200" u="sng"/>
          </a:p>
        </p:txBody>
      </p:sp>
      <p:sp>
        <p:nvSpPr>
          <p:cNvPr id="172" name="Google Shape;172;gc9c6e02c33_0_38"/>
          <p:cNvSpPr txBox="1"/>
          <p:nvPr>
            <p:ph idx="1" type="body"/>
          </p:nvPr>
        </p:nvSpPr>
        <p:spPr>
          <a:xfrm flipH="1">
            <a:off x="6433900" y="2003125"/>
            <a:ext cx="52395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Ways to implement Machine Learning on the Raspberry Pi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u="sng"/>
              <a:t>TesnorFlow Lite</a:t>
            </a:r>
            <a:endParaRPr b="1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Designed for </a:t>
            </a:r>
            <a:r>
              <a:rPr lang="en-US"/>
              <a:t>mobile</a:t>
            </a:r>
            <a:r>
              <a:rPr lang="en-US"/>
              <a:t> devices and can work on </a:t>
            </a:r>
            <a:r>
              <a:rPr lang="en-US"/>
              <a:t>Raspberry</a:t>
            </a:r>
            <a:r>
              <a:rPr lang="en-US"/>
              <a:t> Pi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Has several </a:t>
            </a:r>
            <a:r>
              <a:rPr lang="en-US"/>
              <a:t>libraries</a:t>
            </a:r>
            <a:r>
              <a:rPr lang="en-US"/>
              <a:t> available to build from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u="sng"/>
              <a:t>USB Stick</a:t>
            </a:r>
            <a:endParaRPr b="1" u="sng"/>
          </a:p>
          <a:p>
            <a:pPr indent="-342900" lvl="0" marL="457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Allows for extra memory and computing space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Easily plugs into the Raspberry Pi USB port</a:t>
            </a:r>
            <a:endParaRPr/>
          </a:p>
        </p:txBody>
      </p:sp>
      <p:cxnSp>
        <p:nvCxnSpPr>
          <p:cNvPr id="173" name="Google Shape;173;gc9c6e02c33_0_38"/>
          <p:cNvCxnSpPr/>
          <p:nvPr/>
        </p:nvCxnSpPr>
        <p:spPr>
          <a:xfrm>
            <a:off x="6114650" y="2042600"/>
            <a:ext cx="0" cy="400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gc9c6e02c33_0_38"/>
          <p:cNvSpPr txBox="1"/>
          <p:nvPr/>
        </p:nvSpPr>
        <p:spPr>
          <a:xfrm>
            <a:off x="878225" y="5989650"/>
            <a:ext cx="618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Image from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https://www.raspberrypi.org/products/raspberry-pi-4-model-b/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c9c6e02c33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825" y="2426453"/>
            <a:ext cx="555307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2021-01-25T01:55:58Z</dcterms:created>
  <dc:creator>Brian Darling</dc:creator>
</cp:coreProperties>
</file>